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66" r:id="rId8"/>
    <p:sldId id="267" r:id="rId9"/>
    <p:sldId id="259" r:id="rId10"/>
    <p:sldId id="260" r:id="rId11"/>
    <p:sldId id="261" r:id="rId12"/>
    <p:sldId id="262" r:id="rId13"/>
    <p:sldId id="263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78CF7-CF15-437C-95DD-6B1B64A28660}" v="14" dt="2020-08-10T21:51:17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61" d="100"/>
          <a:sy n="61" d="100"/>
        </p:scale>
        <p:origin x="2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DB16F2-89B4-4203-B830-4B83BE1A3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793" y="4957922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Let’s learn about Seesaw!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2C634-A30D-43E3-BA1D-7DBE1310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21" y="907176"/>
            <a:ext cx="5910744" cy="36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6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934B-87A6-47C0-AD92-9B432A7C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on the eraser to erase any marks you don’t want.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CB545-B3D4-4FA4-AD86-DC1E7FD52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723" y="1356189"/>
            <a:ext cx="8437307" cy="37956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70995C-B0B8-41B0-A791-4E6DD0F5CB58}"/>
              </a:ext>
            </a:extLst>
          </p:cNvPr>
          <p:cNvSpPr/>
          <p:nvPr/>
        </p:nvSpPr>
        <p:spPr>
          <a:xfrm>
            <a:off x="8917969" y="4569147"/>
            <a:ext cx="669534" cy="770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0E7151-E261-4CE9-B1A5-12FF7891C389}"/>
              </a:ext>
            </a:extLst>
          </p:cNvPr>
          <p:cNvSpPr/>
          <p:nvPr/>
        </p:nvSpPr>
        <p:spPr>
          <a:xfrm rot="19760882">
            <a:off x="8287430" y="5341971"/>
            <a:ext cx="852755" cy="3904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934B-87A6-47C0-AD92-9B432A7C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on the camera to add a picture or video to your page.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CB545-B3D4-4FA4-AD86-DC1E7FD52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723" y="1356189"/>
            <a:ext cx="8437307" cy="37956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70995C-B0B8-41B0-A791-4E6DD0F5CB58}"/>
              </a:ext>
            </a:extLst>
          </p:cNvPr>
          <p:cNvSpPr/>
          <p:nvPr/>
        </p:nvSpPr>
        <p:spPr>
          <a:xfrm>
            <a:off x="3431569" y="3171862"/>
            <a:ext cx="669534" cy="770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0E7151-E261-4CE9-B1A5-12FF7891C389}"/>
              </a:ext>
            </a:extLst>
          </p:cNvPr>
          <p:cNvSpPr/>
          <p:nvPr/>
        </p:nvSpPr>
        <p:spPr>
          <a:xfrm rot="13030769">
            <a:off x="4141051" y="3747213"/>
            <a:ext cx="852755" cy="3904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1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AAD41-7B05-4497-86F3-D16AB389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Select which one you would like to add.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177BD8-6724-44DB-9796-D877A57E8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293" y="1407560"/>
            <a:ext cx="8540361" cy="378088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831AFC4-1739-40E5-852D-DDB2437BAF59}"/>
              </a:ext>
            </a:extLst>
          </p:cNvPr>
          <p:cNvSpPr/>
          <p:nvPr/>
        </p:nvSpPr>
        <p:spPr>
          <a:xfrm>
            <a:off x="3606229" y="3277456"/>
            <a:ext cx="1767155" cy="678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C736D43-E471-4DE6-8CAE-7F66EA68E66B}"/>
              </a:ext>
            </a:extLst>
          </p:cNvPr>
          <p:cNvSpPr/>
          <p:nvPr/>
        </p:nvSpPr>
        <p:spPr>
          <a:xfrm rot="15158226">
            <a:off x="4212405" y="4253372"/>
            <a:ext cx="873303" cy="3390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9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1F64-8C3D-453E-B27E-790A8D3B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on the microphone to record your voice.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9D3C4D-11F9-4FFB-935D-F85C208E5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972" y="1325366"/>
            <a:ext cx="8327109" cy="402746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A9DA5AB-5CC0-4DAB-957E-55265D117F86}"/>
              </a:ext>
            </a:extLst>
          </p:cNvPr>
          <p:cNvSpPr/>
          <p:nvPr/>
        </p:nvSpPr>
        <p:spPr>
          <a:xfrm>
            <a:off x="3529779" y="2820821"/>
            <a:ext cx="590158" cy="603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2254B68-17E6-4AD9-BAD8-617DA1AE6695}"/>
              </a:ext>
            </a:extLst>
          </p:cNvPr>
          <p:cNvSpPr/>
          <p:nvPr/>
        </p:nvSpPr>
        <p:spPr>
          <a:xfrm rot="12916888">
            <a:off x="4048622" y="3248638"/>
            <a:ext cx="965771" cy="3698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B3FD-3CEA-4E4D-99BA-A60471C5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It will count down 3..2..1 then record your voice.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732ACF-4278-4250-A2F3-A9115AF5B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247095"/>
            <a:ext cx="7315200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3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666F-6A77-4BBF-B89D-19EF0B10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If you need to start your recording again, press the red X in the corner.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638695-19EF-4DB0-BF0C-B4B34AE6F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760" y="1201311"/>
            <a:ext cx="8606319" cy="386589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4503938-C912-42F4-B990-8A43831DF52D}"/>
              </a:ext>
            </a:extLst>
          </p:cNvPr>
          <p:cNvSpPr/>
          <p:nvPr/>
        </p:nvSpPr>
        <p:spPr>
          <a:xfrm rot="5400000">
            <a:off x="3184987" y="435469"/>
            <a:ext cx="1017141" cy="359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2998-C037-4292-A996-76E95A4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exit recording to delete your recording and start over.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796C9E-1CAA-4248-B6C5-D8F4C3432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5163" y="2319337"/>
            <a:ext cx="3562350" cy="2209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8BC4D95-470C-43C8-BF30-D19F225B60F2}"/>
              </a:ext>
            </a:extLst>
          </p:cNvPr>
          <p:cNvSpPr/>
          <p:nvPr/>
        </p:nvSpPr>
        <p:spPr>
          <a:xfrm>
            <a:off x="7448764" y="3507741"/>
            <a:ext cx="2013735" cy="1119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37F1C29-918C-46FD-B086-4E63C915C01C}"/>
              </a:ext>
            </a:extLst>
          </p:cNvPr>
          <p:cNvSpPr/>
          <p:nvPr/>
        </p:nvSpPr>
        <p:spPr>
          <a:xfrm rot="18988382">
            <a:off x="7074276" y="4795273"/>
            <a:ext cx="904126" cy="3287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8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666F-6A77-4BBF-B89D-19EF0B10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When you are done recording, press the green Done button.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638695-19EF-4DB0-BF0C-B4B34AE6F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760" y="1201311"/>
            <a:ext cx="8606319" cy="38658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0FBFE22-722F-4D55-88F5-98F946556A8B}"/>
              </a:ext>
            </a:extLst>
          </p:cNvPr>
          <p:cNvSpPr/>
          <p:nvPr/>
        </p:nvSpPr>
        <p:spPr>
          <a:xfrm>
            <a:off x="11383766" y="1123837"/>
            <a:ext cx="808234" cy="5919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ED5D8-BDF2-488C-87C4-C8341BE0E0C0}"/>
              </a:ext>
            </a:extLst>
          </p:cNvPr>
          <p:cNvSpPr/>
          <p:nvPr/>
        </p:nvSpPr>
        <p:spPr>
          <a:xfrm rot="3009565">
            <a:off x="10979650" y="574152"/>
            <a:ext cx="808234" cy="3390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9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BEB5-506E-454E-9474-657086D0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Once you are done with your work, press the green + to post your work in your journal.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AD745C-8D62-4776-BEA9-3D158062B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916" y="1273996"/>
            <a:ext cx="8450642" cy="379110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46CB459-5083-44C8-AEF2-4A73A1F9BF6E}"/>
              </a:ext>
            </a:extLst>
          </p:cNvPr>
          <p:cNvSpPr/>
          <p:nvPr/>
        </p:nvSpPr>
        <p:spPr>
          <a:xfrm>
            <a:off x="11602769" y="1123837"/>
            <a:ext cx="561654" cy="6638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A9965A1-9994-497C-B08D-E7F71AB5F60C}"/>
              </a:ext>
            </a:extLst>
          </p:cNvPr>
          <p:cNvSpPr/>
          <p:nvPr/>
        </p:nvSpPr>
        <p:spPr>
          <a:xfrm rot="2694996">
            <a:off x="10700682" y="657549"/>
            <a:ext cx="1017142" cy="4006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7FB8-A8A8-43C0-A707-92E770E39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84" y="1267626"/>
            <a:ext cx="7315200" cy="3255264"/>
          </a:xfrm>
        </p:spPr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Now it’s your turn to try!</a:t>
            </a:r>
          </a:p>
        </p:txBody>
      </p:sp>
    </p:spTree>
    <p:extLst>
      <p:ext uri="{BB962C8B-B14F-4D97-AF65-F5344CB8AC3E}">
        <p14:creationId xmlns:p14="http://schemas.microsoft.com/office/powerpoint/2010/main" val="170110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B793-DA9E-45F7-AF1C-2017AC76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You can find the Seesaw app in </a:t>
            </a:r>
            <a:r>
              <a:rPr lang="en-US" dirty="0" err="1">
                <a:latin typeface="Century Gothic" panose="020B0502020202020204" pitchFamily="34" charset="0"/>
              </a:rPr>
              <a:t>Classlink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D1F810-3474-4364-AEC3-AA35083E8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077" y="1407560"/>
            <a:ext cx="8325868" cy="377061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0E173C1-4F56-4F26-892B-658A76750153}"/>
              </a:ext>
            </a:extLst>
          </p:cNvPr>
          <p:cNvSpPr/>
          <p:nvPr/>
        </p:nvSpPr>
        <p:spPr>
          <a:xfrm>
            <a:off x="6246687" y="3647326"/>
            <a:ext cx="955497" cy="1037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DB3A59C-C776-4EE3-A40D-8EDFD36E099A}"/>
              </a:ext>
            </a:extLst>
          </p:cNvPr>
          <p:cNvSpPr/>
          <p:nvPr/>
        </p:nvSpPr>
        <p:spPr>
          <a:xfrm rot="18375752">
            <a:off x="5362851" y="5094413"/>
            <a:ext cx="1294544" cy="367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B49B-D730-4AB7-B54B-5DE73B2F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When you log in, you will see your Journal.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035AFE-2EAC-4FDF-A871-08DCC86A8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923" y="686544"/>
            <a:ext cx="8828077" cy="52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1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41AF-117D-4226-9F82-82DCE1D9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on your name in the upper left-hand corner to find all your classes.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B83DAA-F654-4740-AB09-651368BA0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59" y="1376737"/>
            <a:ext cx="8444589" cy="38425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E91DBA-265E-4F61-93AD-C69444B8FB37}"/>
              </a:ext>
            </a:extLst>
          </p:cNvPr>
          <p:cNvSpPr/>
          <p:nvPr/>
        </p:nvSpPr>
        <p:spPr>
          <a:xfrm>
            <a:off x="3581459" y="1253447"/>
            <a:ext cx="2059053" cy="595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5227981-0394-48BC-AE22-AAA94191212B}"/>
              </a:ext>
            </a:extLst>
          </p:cNvPr>
          <p:cNvSpPr/>
          <p:nvPr/>
        </p:nvSpPr>
        <p:spPr>
          <a:xfrm rot="16682676">
            <a:off x="3637051" y="2437746"/>
            <a:ext cx="1273996" cy="3184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E44A-2F8A-4193-8407-C15756C5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on the class that you need.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A53C9-69EE-488F-B75C-C621F8C6A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0612" y="1588098"/>
            <a:ext cx="8350069" cy="375446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51607B0-9D0F-4316-B5C3-EB1C9FBDB486}"/>
              </a:ext>
            </a:extLst>
          </p:cNvPr>
          <p:cNvSpPr/>
          <p:nvPr/>
        </p:nvSpPr>
        <p:spPr>
          <a:xfrm>
            <a:off x="3596500" y="1883110"/>
            <a:ext cx="2345388" cy="3754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1CB19DB-158D-4D4A-A469-E01DAE355DCC}"/>
              </a:ext>
            </a:extLst>
          </p:cNvPr>
          <p:cNvSpPr/>
          <p:nvPr/>
        </p:nvSpPr>
        <p:spPr>
          <a:xfrm rot="13166486">
            <a:off x="5229503" y="5669719"/>
            <a:ext cx="1140431" cy="3082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3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B49B-D730-4AB7-B54B-5DE73B2F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on the green + button to add to your journal.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035AFE-2EAC-4FDF-A871-08DCC86A8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923" y="686544"/>
            <a:ext cx="8828077" cy="52995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AEF83BE-C904-4676-BCB4-8057A39A7E6E}"/>
              </a:ext>
            </a:extLst>
          </p:cNvPr>
          <p:cNvSpPr/>
          <p:nvPr/>
        </p:nvSpPr>
        <p:spPr>
          <a:xfrm>
            <a:off x="8599470" y="544530"/>
            <a:ext cx="1273995" cy="11918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AFDDF27-298F-45DA-B466-D67DDE016305}"/>
              </a:ext>
            </a:extLst>
          </p:cNvPr>
          <p:cNvSpPr/>
          <p:nvPr/>
        </p:nvSpPr>
        <p:spPr>
          <a:xfrm rot="18611566">
            <a:off x="7795888" y="1950521"/>
            <a:ext cx="1087053" cy="264416"/>
          </a:xfrm>
          <a:prstGeom prst="rightArrow">
            <a:avLst>
              <a:gd name="adj1" fmla="val 35418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4927-DB7D-4CE5-BF3A-1A54BA24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on the Drawing Tool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D96BC3-3848-4EAA-9DFF-D9F9BC21C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071662"/>
            <a:ext cx="7315200" cy="47256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C7C21E-82B0-4C37-9D64-B36C7A611123}"/>
              </a:ext>
            </a:extLst>
          </p:cNvPr>
          <p:cNvSpPr/>
          <p:nvPr/>
        </p:nvSpPr>
        <p:spPr>
          <a:xfrm>
            <a:off x="6945330" y="1655506"/>
            <a:ext cx="1705510" cy="2034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9B764E1-3BDD-4F8C-888B-4E91F7A76746}"/>
              </a:ext>
            </a:extLst>
          </p:cNvPr>
          <p:cNvSpPr/>
          <p:nvPr/>
        </p:nvSpPr>
        <p:spPr>
          <a:xfrm rot="18866625">
            <a:off x="6237270" y="3749047"/>
            <a:ext cx="1047964" cy="3287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934B-87A6-47C0-AD92-9B432A7C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on the T to add text.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CB545-B3D4-4FA4-AD86-DC1E7FD52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723" y="1356189"/>
            <a:ext cx="8437307" cy="37956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70995C-B0B8-41B0-A791-4E6DD0F5CB58}"/>
              </a:ext>
            </a:extLst>
          </p:cNvPr>
          <p:cNvSpPr/>
          <p:nvPr/>
        </p:nvSpPr>
        <p:spPr>
          <a:xfrm>
            <a:off x="3482939" y="2157573"/>
            <a:ext cx="626724" cy="647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0E7151-E261-4CE9-B1A5-12FF7891C389}"/>
              </a:ext>
            </a:extLst>
          </p:cNvPr>
          <p:cNvSpPr/>
          <p:nvPr/>
        </p:nvSpPr>
        <p:spPr>
          <a:xfrm rot="13292870">
            <a:off x="4091606" y="2714887"/>
            <a:ext cx="852755" cy="3904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4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934B-87A6-47C0-AD92-9B432A7C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Click on the drawing tools at the bottom to draw on the page.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CB545-B3D4-4FA4-AD86-DC1E7FD52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723" y="1356189"/>
            <a:ext cx="8437307" cy="37956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70995C-B0B8-41B0-A791-4E6DD0F5CB58}"/>
              </a:ext>
            </a:extLst>
          </p:cNvPr>
          <p:cNvSpPr/>
          <p:nvPr/>
        </p:nvSpPr>
        <p:spPr>
          <a:xfrm>
            <a:off x="5782638" y="4520630"/>
            <a:ext cx="3208963" cy="770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D0E7151-E261-4CE9-B1A5-12FF7891C389}"/>
              </a:ext>
            </a:extLst>
          </p:cNvPr>
          <p:cNvSpPr/>
          <p:nvPr/>
        </p:nvSpPr>
        <p:spPr>
          <a:xfrm rot="19760882">
            <a:off x="4947938" y="5026322"/>
            <a:ext cx="852755" cy="3904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4599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9E06C621F6C458D10FCE8EF7607CD" ma:contentTypeVersion="13" ma:contentTypeDescription="Create a new document." ma:contentTypeScope="" ma:versionID="9d8f3caa7fe6be35c2d51ff96e8e5dfc">
  <xsd:schema xmlns:xsd="http://www.w3.org/2001/XMLSchema" xmlns:xs="http://www.w3.org/2001/XMLSchema" xmlns:p="http://schemas.microsoft.com/office/2006/metadata/properties" xmlns:ns3="3e27bc2e-09b5-426f-917a-aebf40bae715" xmlns:ns4="35a33ef5-8f7a-458e-93f3-91015a76874f" targetNamespace="http://schemas.microsoft.com/office/2006/metadata/properties" ma:root="true" ma:fieldsID="3d9ef6a446efe47666199631d32827cc" ns3:_="" ns4:_="">
    <xsd:import namespace="3e27bc2e-09b5-426f-917a-aebf40bae715"/>
    <xsd:import namespace="35a33ef5-8f7a-458e-93f3-91015a7687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7bc2e-09b5-426f-917a-aebf40bae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33ef5-8f7a-458e-93f3-91015a768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EDD12D-288A-4E4B-A3FA-3C5EDA26C8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F25835-7717-4125-90F0-5D4A51097A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7bc2e-09b5-426f-917a-aebf40bae715"/>
    <ds:schemaRef ds:uri="35a33ef5-8f7a-458e-93f3-91015a7687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C29CC3-E711-41AE-9804-22E25FA16D2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35a33ef5-8f7a-458e-93f3-91015a76874f"/>
    <ds:schemaRef ds:uri="3e27bc2e-09b5-426f-917a-aebf40bae71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115</TotalTime>
  <Words>211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Corbel</vt:lpstr>
      <vt:lpstr>Wingdings 2</vt:lpstr>
      <vt:lpstr>Frame</vt:lpstr>
      <vt:lpstr>PowerPoint Presentation</vt:lpstr>
      <vt:lpstr>You can find the Seesaw app in Classlink</vt:lpstr>
      <vt:lpstr>When you log in, you will see your Journal. </vt:lpstr>
      <vt:lpstr>Click on your name in the upper left-hand corner to find all your classes. </vt:lpstr>
      <vt:lpstr>Click on the class that you need. </vt:lpstr>
      <vt:lpstr>Click on the green + button to add to your journal. </vt:lpstr>
      <vt:lpstr>Click on the Drawing Tool</vt:lpstr>
      <vt:lpstr>Click on the T to add text.</vt:lpstr>
      <vt:lpstr>Click on the drawing tools at the bottom to draw on the page.</vt:lpstr>
      <vt:lpstr>Click on the eraser to erase any marks you don’t want.</vt:lpstr>
      <vt:lpstr>Click on the camera to add a picture or video to your page.</vt:lpstr>
      <vt:lpstr>Select which one you would like to add.</vt:lpstr>
      <vt:lpstr>Click on the microphone to record your voice.</vt:lpstr>
      <vt:lpstr>It will count down 3..2..1 then record your voice.</vt:lpstr>
      <vt:lpstr>If you need to start your recording again, press the red X in the corner.</vt:lpstr>
      <vt:lpstr>Click exit recording to delete your recording and start over.</vt:lpstr>
      <vt:lpstr>When you are done recording, press the green Done button.</vt:lpstr>
      <vt:lpstr>Once you are done with your work, press the green + to post your work in your journal.</vt:lpstr>
      <vt:lpstr>Now it’s your turn to try!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Heitmeier, Lauren</dc:creator>
  <cp:lastModifiedBy>Lowe, Samantha</cp:lastModifiedBy>
  <cp:revision>6</cp:revision>
  <dcterms:created xsi:type="dcterms:W3CDTF">2020-08-08T22:57:08Z</dcterms:created>
  <dcterms:modified xsi:type="dcterms:W3CDTF">2020-08-20T21:50:07Z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heitmeier@fultonschools.org</vt:lpwstr>
  </property>
  <property fmtid="{D5CDD505-2E9C-101B-9397-08002B2CF9AE}" pid="5" name="MSIP_Label_0ee3c538-ec52-435f-ae58-017644bd9513_SetDate">
    <vt:lpwstr>2020-08-08T23:35:51.9134115Z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0x0101006C69E06C621F6C458D10FCE8EF7607CD</vt:lpwstr>
  </property>
</Properties>
</file>