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615" r:id="rId3"/>
    <p:sldId id="596" r:id="rId4"/>
    <p:sldId id="597" r:id="rId5"/>
    <p:sldId id="598" r:id="rId6"/>
    <p:sldId id="599" r:id="rId7"/>
    <p:sldId id="600" r:id="rId8"/>
    <p:sldId id="601" r:id="rId9"/>
    <p:sldId id="602" r:id="rId10"/>
    <p:sldId id="604" r:id="rId11"/>
    <p:sldId id="603" r:id="rId12"/>
    <p:sldId id="605" r:id="rId13"/>
    <p:sldId id="595" r:id="rId14"/>
    <p:sldId id="594" r:id="rId15"/>
    <p:sldId id="606" r:id="rId16"/>
    <p:sldId id="607" r:id="rId17"/>
    <p:sldId id="608" r:id="rId18"/>
    <p:sldId id="609" r:id="rId19"/>
    <p:sldId id="610" r:id="rId20"/>
    <p:sldId id="257" r:id="rId21"/>
    <p:sldId id="616" r:id="rId22"/>
    <p:sldId id="617" r:id="rId23"/>
    <p:sldId id="258" r:id="rId24"/>
    <p:sldId id="611" r:id="rId25"/>
    <p:sldId id="612" r:id="rId26"/>
    <p:sldId id="613" r:id="rId27"/>
    <p:sldId id="61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7BE890-D811-474D-A986-2ECB681E17DF}" v="5" dt="2020-08-20T22:20:20.6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62" d="100"/>
          <a:sy n="62" d="100"/>
        </p:scale>
        <p:origin x="6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we, Samantha" userId="da83d0ef-8c42-4979-9a3d-22e59c79d78d" providerId="ADAL" clId="{6F7BE890-D811-474D-A986-2ECB681E17DF}"/>
    <pc:docChg chg="undo custSel addSld delSld modSld sldOrd">
      <pc:chgData name="Lowe, Samantha" userId="da83d0ef-8c42-4979-9a3d-22e59c79d78d" providerId="ADAL" clId="{6F7BE890-D811-474D-A986-2ECB681E17DF}" dt="2020-08-20T22:44:01.297" v="3140" actId="1076"/>
      <pc:docMkLst>
        <pc:docMk/>
      </pc:docMkLst>
      <pc:sldChg chg="modSp">
        <pc:chgData name="Lowe, Samantha" userId="da83d0ef-8c42-4979-9a3d-22e59c79d78d" providerId="ADAL" clId="{6F7BE890-D811-474D-A986-2ECB681E17DF}" dt="2020-08-20T21:50:25.359" v="0"/>
        <pc:sldMkLst>
          <pc:docMk/>
          <pc:sldMk cId="401710214" sldId="256"/>
        </pc:sldMkLst>
        <pc:spChg chg="mod">
          <ac:chgData name="Lowe, Samantha" userId="da83d0ef-8c42-4979-9a3d-22e59c79d78d" providerId="ADAL" clId="{6F7BE890-D811-474D-A986-2ECB681E17DF}" dt="2020-08-20T21:50:25.359" v="0"/>
          <ac:spMkLst>
            <pc:docMk/>
            <pc:sldMk cId="401710214" sldId="256"/>
            <ac:spMk id="2" creationId="{8C4F9234-B5A3-4082-A412-42C26F0794E9}"/>
          </ac:spMkLst>
        </pc:spChg>
        <pc:spChg chg="mod">
          <ac:chgData name="Lowe, Samantha" userId="da83d0ef-8c42-4979-9a3d-22e59c79d78d" providerId="ADAL" clId="{6F7BE890-D811-474D-A986-2ECB681E17DF}" dt="2020-08-20T21:50:25.359" v="0"/>
          <ac:spMkLst>
            <pc:docMk/>
            <pc:sldMk cId="401710214" sldId="256"/>
            <ac:spMk id="3" creationId="{14BCB58D-BC76-4A0D-8A12-0014620D0193}"/>
          </ac:spMkLst>
        </pc:spChg>
      </pc:sldChg>
      <pc:sldChg chg="addSp delSp modSp mod ord">
        <pc:chgData name="Lowe, Samantha" userId="da83d0ef-8c42-4979-9a3d-22e59c79d78d" providerId="ADAL" clId="{6F7BE890-D811-474D-A986-2ECB681E17DF}" dt="2020-08-20T22:38:54.575" v="2844"/>
        <pc:sldMkLst>
          <pc:docMk/>
          <pc:sldMk cId="1723857293" sldId="257"/>
        </pc:sldMkLst>
        <pc:spChg chg="mod">
          <ac:chgData name="Lowe, Samantha" userId="da83d0ef-8c42-4979-9a3d-22e59c79d78d" providerId="ADAL" clId="{6F7BE890-D811-474D-A986-2ECB681E17DF}" dt="2020-08-20T22:37:05.626" v="2764" actId="20577"/>
          <ac:spMkLst>
            <pc:docMk/>
            <pc:sldMk cId="1723857293" sldId="257"/>
            <ac:spMk id="2" creationId="{C9EAC61E-FA01-4715-A4B4-DD13FF81AA0F}"/>
          </ac:spMkLst>
        </pc:spChg>
        <pc:spChg chg="mod">
          <ac:chgData name="Lowe, Samantha" userId="da83d0ef-8c42-4979-9a3d-22e59c79d78d" providerId="ADAL" clId="{6F7BE890-D811-474D-A986-2ECB681E17DF}" dt="2020-08-20T22:38:43.465" v="2842" actId="20577"/>
          <ac:spMkLst>
            <pc:docMk/>
            <pc:sldMk cId="1723857293" sldId="257"/>
            <ac:spMk id="3" creationId="{F7B2B01D-D039-412D-87A7-66FCF052B48A}"/>
          </ac:spMkLst>
        </pc:spChg>
        <pc:picChg chg="add del mod">
          <ac:chgData name="Lowe, Samantha" userId="da83d0ef-8c42-4979-9a3d-22e59c79d78d" providerId="ADAL" clId="{6F7BE890-D811-474D-A986-2ECB681E17DF}" dt="2020-08-20T22:38:22.589" v="2765" actId="478"/>
          <ac:picMkLst>
            <pc:docMk/>
            <pc:sldMk cId="1723857293" sldId="257"/>
            <ac:picMk id="5" creationId="{C0864B86-CB64-4BD2-91B4-BA1C211D57C0}"/>
          </ac:picMkLst>
        </pc:picChg>
        <pc:picChg chg="add mod">
          <ac:chgData name="Lowe, Samantha" userId="da83d0ef-8c42-4979-9a3d-22e59c79d78d" providerId="ADAL" clId="{6F7BE890-D811-474D-A986-2ECB681E17DF}" dt="2020-08-20T22:38:30.085" v="2768" actId="1076"/>
          <ac:picMkLst>
            <pc:docMk/>
            <pc:sldMk cId="1723857293" sldId="257"/>
            <ac:picMk id="7" creationId="{C1FC171C-7A8E-445C-B843-2150693D699A}"/>
          </ac:picMkLst>
        </pc:picChg>
      </pc:sldChg>
      <pc:sldChg chg="addSp modSp mod">
        <pc:chgData name="Lowe, Samantha" userId="da83d0ef-8c42-4979-9a3d-22e59c79d78d" providerId="ADAL" clId="{6F7BE890-D811-474D-A986-2ECB681E17DF}" dt="2020-08-20T22:34:20.500" v="2427" actId="313"/>
        <pc:sldMkLst>
          <pc:docMk/>
          <pc:sldMk cId="477613763" sldId="258"/>
        </pc:sldMkLst>
        <pc:spChg chg="mod">
          <ac:chgData name="Lowe, Samantha" userId="da83d0ef-8c42-4979-9a3d-22e59c79d78d" providerId="ADAL" clId="{6F7BE890-D811-474D-A986-2ECB681E17DF}" dt="2020-08-20T22:34:20.500" v="2427" actId="313"/>
          <ac:spMkLst>
            <pc:docMk/>
            <pc:sldMk cId="477613763" sldId="258"/>
            <ac:spMk id="2" creationId="{06E5FDC6-BDD0-48AF-BFBF-92C88557A342}"/>
          </ac:spMkLst>
        </pc:spChg>
        <pc:spChg chg="mod">
          <ac:chgData name="Lowe, Samantha" userId="da83d0ef-8c42-4979-9a3d-22e59c79d78d" providerId="ADAL" clId="{6F7BE890-D811-474D-A986-2ECB681E17DF}" dt="2020-08-20T22:34:07.271" v="2386" actId="20577"/>
          <ac:spMkLst>
            <pc:docMk/>
            <pc:sldMk cId="477613763" sldId="258"/>
            <ac:spMk id="3" creationId="{CC425DC4-7153-499B-9179-315E8BB3C38D}"/>
          </ac:spMkLst>
        </pc:spChg>
        <pc:picChg chg="add mod">
          <ac:chgData name="Lowe, Samantha" userId="da83d0ef-8c42-4979-9a3d-22e59c79d78d" providerId="ADAL" clId="{6F7BE890-D811-474D-A986-2ECB681E17DF}" dt="2020-08-20T22:34:09.757" v="2388" actId="1076"/>
          <ac:picMkLst>
            <pc:docMk/>
            <pc:sldMk cId="477613763" sldId="258"/>
            <ac:picMk id="5" creationId="{044D14AC-26DF-4822-8C44-2ACA52CD35B9}"/>
          </ac:picMkLst>
        </pc:picChg>
      </pc:sldChg>
      <pc:sldChg chg="modSp del">
        <pc:chgData name="Lowe, Samantha" userId="da83d0ef-8c42-4979-9a3d-22e59c79d78d" providerId="ADAL" clId="{6F7BE890-D811-474D-A986-2ECB681E17DF}" dt="2020-08-20T22:36:45.009" v="2752" actId="47"/>
        <pc:sldMkLst>
          <pc:docMk/>
          <pc:sldMk cId="4105446323" sldId="259"/>
        </pc:sldMkLst>
        <pc:spChg chg="mod">
          <ac:chgData name="Lowe, Samantha" userId="da83d0ef-8c42-4979-9a3d-22e59c79d78d" providerId="ADAL" clId="{6F7BE890-D811-474D-A986-2ECB681E17DF}" dt="2020-08-20T21:50:25.359" v="0"/>
          <ac:spMkLst>
            <pc:docMk/>
            <pc:sldMk cId="4105446323" sldId="259"/>
            <ac:spMk id="2" creationId="{6A23D72D-7EF3-4499-B735-63DC31EB2C00}"/>
          </ac:spMkLst>
        </pc:spChg>
        <pc:spChg chg="mod">
          <ac:chgData name="Lowe, Samantha" userId="da83d0ef-8c42-4979-9a3d-22e59c79d78d" providerId="ADAL" clId="{6F7BE890-D811-474D-A986-2ECB681E17DF}" dt="2020-08-20T21:50:25.359" v="0"/>
          <ac:spMkLst>
            <pc:docMk/>
            <pc:sldMk cId="4105446323" sldId="259"/>
            <ac:spMk id="3" creationId="{0D01DC4C-B8AF-4B7E-A7B4-021E561722FF}"/>
          </ac:spMkLst>
        </pc:spChg>
      </pc:sldChg>
      <pc:sldChg chg="modSp del">
        <pc:chgData name="Lowe, Samantha" userId="da83d0ef-8c42-4979-9a3d-22e59c79d78d" providerId="ADAL" clId="{6F7BE890-D811-474D-A986-2ECB681E17DF}" dt="2020-08-20T22:36:46.249" v="2753" actId="47"/>
        <pc:sldMkLst>
          <pc:docMk/>
          <pc:sldMk cId="1652813679" sldId="260"/>
        </pc:sldMkLst>
        <pc:spChg chg="mod">
          <ac:chgData name="Lowe, Samantha" userId="da83d0ef-8c42-4979-9a3d-22e59c79d78d" providerId="ADAL" clId="{6F7BE890-D811-474D-A986-2ECB681E17DF}" dt="2020-08-20T21:50:25.359" v="0"/>
          <ac:spMkLst>
            <pc:docMk/>
            <pc:sldMk cId="1652813679" sldId="260"/>
            <ac:spMk id="2" creationId="{DAEEED4D-E2CD-4D8B-BD58-F52D4F1C10BF}"/>
          </ac:spMkLst>
        </pc:spChg>
        <pc:spChg chg="mod">
          <ac:chgData name="Lowe, Samantha" userId="da83d0ef-8c42-4979-9a3d-22e59c79d78d" providerId="ADAL" clId="{6F7BE890-D811-474D-A986-2ECB681E17DF}" dt="2020-08-20T21:50:25.359" v="0"/>
          <ac:spMkLst>
            <pc:docMk/>
            <pc:sldMk cId="1652813679" sldId="260"/>
            <ac:spMk id="3" creationId="{740F2C4D-BF06-490D-99E2-13F63672364D}"/>
          </ac:spMkLst>
        </pc:spChg>
      </pc:sldChg>
      <pc:sldChg chg="modSp del">
        <pc:chgData name="Lowe, Samantha" userId="da83d0ef-8c42-4979-9a3d-22e59c79d78d" providerId="ADAL" clId="{6F7BE890-D811-474D-A986-2ECB681E17DF}" dt="2020-08-20T22:36:46.899" v="2754" actId="47"/>
        <pc:sldMkLst>
          <pc:docMk/>
          <pc:sldMk cId="1298203383" sldId="261"/>
        </pc:sldMkLst>
        <pc:spChg chg="mod">
          <ac:chgData name="Lowe, Samantha" userId="da83d0ef-8c42-4979-9a3d-22e59c79d78d" providerId="ADAL" clId="{6F7BE890-D811-474D-A986-2ECB681E17DF}" dt="2020-08-20T21:50:25.359" v="0"/>
          <ac:spMkLst>
            <pc:docMk/>
            <pc:sldMk cId="1298203383" sldId="261"/>
            <ac:spMk id="2" creationId="{488F864E-6094-4E71-B749-551F4AC3A70E}"/>
          </ac:spMkLst>
        </pc:spChg>
        <pc:spChg chg="mod">
          <ac:chgData name="Lowe, Samantha" userId="da83d0ef-8c42-4979-9a3d-22e59c79d78d" providerId="ADAL" clId="{6F7BE890-D811-474D-A986-2ECB681E17DF}" dt="2020-08-20T21:50:25.359" v="0"/>
          <ac:spMkLst>
            <pc:docMk/>
            <pc:sldMk cId="1298203383" sldId="261"/>
            <ac:spMk id="3" creationId="{519DCFCD-1102-4969-8D4C-CE07D9449896}"/>
          </ac:spMkLst>
        </pc:spChg>
      </pc:sldChg>
      <pc:sldChg chg="modSp del">
        <pc:chgData name="Lowe, Samantha" userId="da83d0ef-8c42-4979-9a3d-22e59c79d78d" providerId="ADAL" clId="{6F7BE890-D811-474D-A986-2ECB681E17DF}" dt="2020-08-20T22:36:48.656" v="2755" actId="47"/>
        <pc:sldMkLst>
          <pc:docMk/>
          <pc:sldMk cId="3959482762" sldId="262"/>
        </pc:sldMkLst>
        <pc:spChg chg="mod">
          <ac:chgData name="Lowe, Samantha" userId="da83d0ef-8c42-4979-9a3d-22e59c79d78d" providerId="ADAL" clId="{6F7BE890-D811-474D-A986-2ECB681E17DF}" dt="2020-08-20T21:50:25.359" v="0"/>
          <ac:spMkLst>
            <pc:docMk/>
            <pc:sldMk cId="3959482762" sldId="262"/>
            <ac:spMk id="2" creationId="{6779DF6B-1F25-4CB3-916C-B54B2E4BC040}"/>
          </ac:spMkLst>
        </pc:spChg>
        <pc:spChg chg="mod">
          <ac:chgData name="Lowe, Samantha" userId="da83d0ef-8c42-4979-9a3d-22e59c79d78d" providerId="ADAL" clId="{6F7BE890-D811-474D-A986-2ECB681E17DF}" dt="2020-08-20T21:50:25.359" v="0"/>
          <ac:spMkLst>
            <pc:docMk/>
            <pc:sldMk cId="3959482762" sldId="262"/>
            <ac:spMk id="3" creationId="{22352E06-1C63-4BF9-9748-699FEE9FCDA5}"/>
          </ac:spMkLst>
        </pc:spChg>
      </pc:sldChg>
      <pc:sldChg chg="delSp modSp del mod">
        <pc:chgData name="Lowe, Samantha" userId="da83d0ef-8c42-4979-9a3d-22e59c79d78d" providerId="ADAL" clId="{6F7BE890-D811-474D-A986-2ECB681E17DF}" dt="2020-08-20T22:34:37.161" v="2431" actId="47"/>
        <pc:sldMkLst>
          <pc:docMk/>
          <pc:sldMk cId="3823654978" sldId="520"/>
        </pc:sldMkLst>
        <pc:spChg chg="del mod">
          <ac:chgData name="Lowe, Samantha" userId="da83d0ef-8c42-4979-9a3d-22e59c79d78d" providerId="ADAL" clId="{6F7BE890-D811-474D-A986-2ECB681E17DF}" dt="2020-08-20T22:29:19.543" v="2344"/>
          <ac:spMkLst>
            <pc:docMk/>
            <pc:sldMk cId="3823654978" sldId="520"/>
            <ac:spMk id="3" creationId="{FAE36589-A080-4EDD-BA2A-BFAA94CE7D41}"/>
          </ac:spMkLst>
        </pc:spChg>
      </pc:sldChg>
      <pc:sldChg chg="del">
        <pc:chgData name="Lowe, Samantha" userId="da83d0ef-8c42-4979-9a3d-22e59c79d78d" providerId="ADAL" clId="{6F7BE890-D811-474D-A986-2ECB681E17DF}" dt="2020-08-20T22:35:02.488" v="2461" actId="2696"/>
        <pc:sldMkLst>
          <pc:docMk/>
          <pc:sldMk cId="1141987406" sldId="586"/>
        </pc:sldMkLst>
      </pc:sldChg>
      <pc:sldChg chg="del">
        <pc:chgData name="Lowe, Samantha" userId="da83d0ef-8c42-4979-9a3d-22e59c79d78d" providerId="ADAL" clId="{6F7BE890-D811-474D-A986-2ECB681E17DF}" dt="2020-08-20T22:35:41.763" v="2549" actId="2696"/>
        <pc:sldMkLst>
          <pc:docMk/>
          <pc:sldMk cId="606017454" sldId="588"/>
        </pc:sldMkLst>
      </pc:sldChg>
      <pc:sldChg chg="del">
        <pc:chgData name="Lowe, Samantha" userId="da83d0ef-8c42-4979-9a3d-22e59c79d78d" providerId="ADAL" clId="{6F7BE890-D811-474D-A986-2ECB681E17DF}" dt="2020-08-20T22:36:52.088" v="2756" actId="47"/>
        <pc:sldMkLst>
          <pc:docMk/>
          <pc:sldMk cId="2910519485" sldId="589"/>
        </pc:sldMkLst>
      </pc:sldChg>
      <pc:sldChg chg="del">
        <pc:chgData name="Lowe, Samantha" userId="da83d0ef-8c42-4979-9a3d-22e59c79d78d" providerId="ADAL" clId="{6F7BE890-D811-474D-A986-2ECB681E17DF}" dt="2020-08-20T22:35:36.827" v="2548" actId="2696"/>
        <pc:sldMkLst>
          <pc:docMk/>
          <pc:sldMk cId="1001927536" sldId="593"/>
        </pc:sldMkLst>
      </pc:sldChg>
      <pc:sldChg chg="addSp modSp add mod">
        <pc:chgData name="Lowe, Samantha" userId="da83d0ef-8c42-4979-9a3d-22e59c79d78d" providerId="ADAL" clId="{6F7BE890-D811-474D-A986-2ECB681E17DF}" dt="2020-08-20T22:20:25.066" v="1676" actId="1076"/>
        <pc:sldMkLst>
          <pc:docMk/>
          <pc:sldMk cId="1025530269" sldId="594"/>
        </pc:sldMkLst>
        <pc:spChg chg="mod">
          <ac:chgData name="Lowe, Samantha" userId="da83d0ef-8c42-4979-9a3d-22e59c79d78d" providerId="ADAL" clId="{6F7BE890-D811-474D-A986-2ECB681E17DF}" dt="2020-08-20T22:19:43.705" v="1673" actId="20577"/>
          <ac:spMkLst>
            <pc:docMk/>
            <pc:sldMk cId="1025530269" sldId="594"/>
            <ac:spMk id="3" creationId="{F7B2B01D-D039-412D-87A7-66FCF052B48A}"/>
          </ac:spMkLst>
        </pc:spChg>
        <pc:picChg chg="add mod">
          <ac:chgData name="Lowe, Samantha" userId="da83d0ef-8c42-4979-9a3d-22e59c79d78d" providerId="ADAL" clId="{6F7BE890-D811-474D-A986-2ECB681E17DF}" dt="2020-08-20T22:20:25.066" v="1676" actId="1076"/>
          <ac:picMkLst>
            <pc:docMk/>
            <pc:sldMk cId="1025530269" sldId="594"/>
            <ac:picMk id="5" creationId="{1099D86D-995C-44D7-82AF-6A1E1201BA14}"/>
          </ac:picMkLst>
        </pc:picChg>
      </pc:sldChg>
      <pc:sldChg chg="addSp delSp modSp add mod">
        <pc:chgData name="Lowe, Samantha" userId="da83d0ef-8c42-4979-9a3d-22e59c79d78d" providerId="ADAL" clId="{6F7BE890-D811-474D-A986-2ECB681E17DF}" dt="2020-08-20T22:19:28.421" v="1602" actId="1076"/>
        <pc:sldMkLst>
          <pc:docMk/>
          <pc:sldMk cId="2694311556" sldId="595"/>
        </pc:sldMkLst>
        <pc:spChg chg="add del mod">
          <ac:chgData name="Lowe, Samantha" userId="da83d0ef-8c42-4979-9a3d-22e59c79d78d" providerId="ADAL" clId="{6F7BE890-D811-474D-A986-2ECB681E17DF}" dt="2020-08-20T22:19:21.021" v="1599" actId="5793"/>
          <ac:spMkLst>
            <pc:docMk/>
            <pc:sldMk cId="2694311556" sldId="595"/>
            <ac:spMk id="3" creationId="{F7B2B01D-D039-412D-87A7-66FCF052B48A}"/>
          </ac:spMkLst>
        </pc:spChg>
        <pc:picChg chg="add del mod ord">
          <ac:chgData name="Lowe, Samantha" userId="da83d0ef-8c42-4979-9a3d-22e59c79d78d" providerId="ADAL" clId="{6F7BE890-D811-474D-A986-2ECB681E17DF}" dt="2020-08-20T22:19:11.842" v="1552" actId="22"/>
          <ac:picMkLst>
            <pc:docMk/>
            <pc:sldMk cId="2694311556" sldId="595"/>
            <ac:picMk id="5" creationId="{0843DC16-FD29-46E8-85C9-BC50F7C1A9D5}"/>
          </ac:picMkLst>
        </pc:picChg>
        <pc:picChg chg="add mod">
          <ac:chgData name="Lowe, Samantha" userId="da83d0ef-8c42-4979-9a3d-22e59c79d78d" providerId="ADAL" clId="{6F7BE890-D811-474D-A986-2ECB681E17DF}" dt="2020-08-20T22:19:28.421" v="1602" actId="1076"/>
          <ac:picMkLst>
            <pc:docMk/>
            <pc:sldMk cId="2694311556" sldId="595"/>
            <ac:picMk id="7" creationId="{D666FE72-A30E-4736-9D1C-ED66743C3457}"/>
          </ac:picMkLst>
        </pc:picChg>
      </pc:sldChg>
      <pc:sldChg chg="addSp delSp modSp add mod">
        <pc:chgData name="Lowe, Samantha" userId="da83d0ef-8c42-4979-9a3d-22e59c79d78d" providerId="ADAL" clId="{6F7BE890-D811-474D-A986-2ECB681E17DF}" dt="2020-08-20T21:55:25.066" v="206" actId="1076"/>
        <pc:sldMkLst>
          <pc:docMk/>
          <pc:sldMk cId="3907341831" sldId="596"/>
        </pc:sldMkLst>
        <pc:spChg chg="mod">
          <ac:chgData name="Lowe, Samantha" userId="da83d0ef-8c42-4979-9a3d-22e59c79d78d" providerId="ADAL" clId="{6F7BE890-D811-474D-A986-2ECB681E17DF}" dt="2020-08-20T21:54:23.097" v="201" actId="20577"/>
          <ac:spMkLst>
            <pc:docMk/>
            <pc:sldMk cId="3907341831" sldId="596"/>
            <ac:spMk id="3" creationId="{F7B2B01D-D039-412D-87A7-66FCF052B48A}"/>
          </ac:spMkLst>
        </pc:spChg>
        <pc:picChg chg="del">
          <ac:chgData name="Lowe, Samantha" userId="da83d0ef-8c42-4979-9a3d-22e59c79d78d" providerId="ADAL" clId="{6F7BE890-D811-474D-A986-2ECB681E17DF}" dt="2020-08-20T21:54:26.086" v="202" actId="478"/>
          <ac:picMkLst>
            <pc:docMk/>
            <pc:sldMk cId="3907341831" sldId="596"/>
            <ac:picMk id="5" creationId="{C0864B86-CB64-4BD2-91B4-BA1C211D57C0}"/>
          </ac:picMkLst>
        </pc:picChg>
        <pc:picChg chg="add mod">
          <ac:chgData name="Lowe, Samantha" userId="da83d0ef-8c42-4979-9a3d-22e59c79d78d" providerId="ADAL" clId="{6F7BE890-D811-474D-A986-2ECB681E17DF}" dt="2020-08-20T21:55:25.066" v="206" actId="1076"/>
          <ac:picMkLst>
            <pc:docMk/>
            <pc:sldMk cId="3907341831" sldId="596"/>
            <ac:picMk id="6" creationId="{44E5A317-4C25-4616-81D0-D715A8E80A9D}"/>
          </ac:picMkLst>
        </pc:picChg>
      </pc:sldChg>
      <pc:sldChg chg="addSp delSp modSp add mod">
        <pc:chgData name="Lowe, Samantha" userId="da83d0ef-8c42-4979-9a3d-22e59c79d78d" providerId="ADAL" clId="{6F7BE890-D811-474D-A986-2ECB681E17DF}" dt="2020-08-20T21:57:44.762" v="460" actId="20577"/>
        <pc:sldMkLst>
          <pc:docMk/>
          <pc:sldMk cId="489951660" sldId="597"/>
        </pc:sldMkLst>
        <pc:spChg chg="mod">
          <ac:chgData name="Lowe, Samantha" userId="da83d0ef-8c42-4979-9a3d-22e59c79d78d" providerId="ADAL" clId="{6F7BE890-D811-474D-A986-2ECB681E17DF}" dt="2020-08-20T21:57:44.762" v="460" actId="20577"/>
          <ac:spMkLst>
            <pc:docMk/>
            <pc:sldMk cId="489951660" sldId="597"/>
            <ac:spMk id="3" creationId="{F7B2B01D-D039-412D-87A7-66FCF052B48A}"/>
          </ac:spMkLst>
        </pc:spChg>
        <pc:picChg chg="add mod">
          <ac:chgData name="Lowe, Samantha" userId="da83d0ef-8c42-4979-9a3d-22e59c79d78d" providerId="ADAL" clId="{6F7BE890-D811-474D-A986-2ECB681E17DF}" dt="2020-08-20T21:57:25.203" v="408" actId="1076"/>
          <ac:picMkLst>
            <pc:docMk/>
            <pc:sldMk cId="489951660" sldId="597"/>
            <ac:picMk id="5" creationId="{EFEED34D-663F-4A90-82A2-008E26C9CE75}"/>
          </ac:picMkLst>
        </pc:picChg>
        <pc:picChg chg="del">
          <ac:chgData name="Lowe, Samantha" userId="da83d0ef-8c42-4979-9a3d-22e59c79d78d" providerId="ADAL" clId="{6F7BE890-D811-474D-A986-2ECB681E17DF}" dt="2020-08-20T21:56:32.586" v="208" actId="478"/>
          <ac:picMkLst>
            <pc:docMk/>
            <pc:sldMk cId="489951660" sldId="597"/>
            <ac:picMk id="6" creationId="{44E5A317-4C25-4616-81D0-D715A8E80A9D}"/>
          </ac:picMkLst>
        </pc:picChg>
      </pc:sldChg>
      <pc:sldChg chg="addSp delSp modSp add mod">
        <pc:chgData name="Lowe, Samantha" userId="da83d0ef-8c42-4979-9a3d-22e59c79d78d" providerId="ADAL" clId="{6F7BE890-D811-474D-A986-2ECB681E17DF}" dt="2020-08-20T22:00:31.617" v="525" actId="1076"/>
        <pc:sldMkLst>
          <pc:docMk/>
          <pc:sldMk cId="2934537966" sldId="598"/>
        </pc:sldMkLst>
        <pc:spChg chg="mod">
          <ac:chgData name="Lowe, Samantha" userId="da83d0ef-8c42-4979-9a3d-22e59c79d78d" providerId="ADAL" clId="{6F7BE890-D811-474D-A986-2ECB681E17DF}" dt="2020-08-20T22:00:27.447" v="524" actId="20577"/>
          <ac:spMkLst>
            <pc:docMk/>
            <pc:sldMk cId="2934537966" sldId="598"/>
            <ac:spMk id="3" creationId="{F7B2B01D-D039-412D-87A7-66FCF052B48A}"/>
          </ac:spMkLst>
        </pc:spChg>
        <pc:picChg chg="del">
          <ac:chgData name="Lowe, Samantha" userId="da83d0ef-8c42-4979-9a3d-22e59c79d78d" providerId="ADAL" clId="{6F7BE890-D811-474D-A986-2ECB681E17DF}" dt="2020-08-20T21:58:33.552" v="462" actId="478"/>
          <ac:picMkLst>
            <pc:docMk/>
            <pc:sldMk cId="2934537966" sldId="598"/>
            <ac:picMk id="5" creationId="{EFEED34D-663F-4A90-82A2-008E26C9CE75}"/>
          </ac:picMkLst>
        </pc:picChg>
        <pc:picChg chg="add mod">
          <ac:chgData name="Lowe, Samantha" userId="da83d0ef-8c42-4979-9a3d-22e59c79d78d" providerId="ADAL" clId="{6F7BE890-D811-474D-A986-2ECB681E17DF}" dt="2020-08-20T22:00:31.617" v="525" actId="1076"/>
          <ac:picMkLst>
            <pc:docMk/>
            <pc:sldMk cId="2934537966" sldId="598"/>
            <ac:picMk id="6" creationId="{B216E688-1B54-4AB4-AA62-96EE6C01A894}"/>
          </ac:picMkLst>
        </pc:picChg>
      </pc:sldChg>
      <pc:sldChg chg="addSp delSp modSp add mod">
        <pc:chgData name="Lowe, Samantha" userId="da83d0ef-8c42-4979-9a3d-22e59c79d78d" providerId="ADAL" clId="{6F7BE890-D811-474D-A986-2ECB681E17DF}" dt="2020-08-20T22:01:57.274" v="718" actId="20577"/>
        <pc:sldMkLst>
          <pc:docMk/>
          <pc:sldMk cId="2020836324" sldId="599"/>
        </pc:sldMkLst>
        <pc:spChg chg="mod">
          <ac:chgData name="Lowe, Samantha" userId="da83d0ef-8c42-4979-9a3d-22e59c79d78d" providerId="ADAL" clId="{6F7BE890-D811-474D-A986-2ECB681E17DF}" dt="2020-08-20T22:01:57.274" v="718" actId="20577"/>
          <ac:spMkLst>
            <pc:docMk/>
            <pc:sldMk cId="2020836324" sldId="599"/>
            <ac:spMk id="3" creationId="{F7B2B01D-D039-412D-87A7-66FCF052B48A}"/>
          </ac:spMkLst>
        </pc:spChg>
        <pc:picChg chg="add mod">
          <ac:chgData name="Lowe, Samantha" userId="da83d0ef-8c42-4979-9a3d-22e59c79d78d" providerId="ADAL" clId="{6F7BE890-D811-474D-A986-2ECB681E17DF}" dt="2020-08-20T22:01:54.545" v="717" actId="1076"/>
          <ac:picMkLst>
            <pc:docMk/>
            <pc:sldMk cId="2020836324" sldId="599"/>
            <ac:picMk id="5" creationId="{C1477BDF-7C1F-4643-8A31-5FBCFF8D1F64}"/>
          </ac:picMkLst>
        </pc:picChg>
        <pc:picChg chg="del">
          <ac:chgData name="Lowe, Samantha" userId="da83d0ef-8c42-4979-9a3d-22e59c79d78d" providerId="ADAL" clId="{6F7BE890-D811-474D-A986-2ECB681E17DF}" dt="2020-08-20T22:01:07.197" v="527" actId="478"/>
          <ac:picMkLst>
            <pc:docMk/>
            <pc:sldMk cId="2020836324" sldId="599"/>
            <ac:picMk id="6" creationId="{B216E688-1B54-4AB4-AA62-96EE6C01A894}"/>
          </ac:picMkLst>
        </pc:picChg>
      </pc:sldChg>
      <pc:sldChg chg="addSp delSp modSp add mod">
        <pc:chgData name="Lowe, Samantha" userId="da83d0ef-8c42-4979-9a3d-22e59c79d78d" providerId="ADAL" clId="{6F7BE890-D811-474D-A986-2ECB681E17DF}" dt="2020-08-20T22:04:29.741" v="905" actId="20577"/>
        <pc:sldMkLst>
          <pc:docMk/>
          <pc:sldMk cId="3121293948" sldId="600"/>
        </pc:sldMkLst>
        <pc:spChg chg="mod">
          <ac:chgData name="Lowe, Samantha" userId="da83d0ef-8c42-4979-9a3d-22e59c79d78d" providerId="ADAL" clId="{6F7BE890-D811-474D-A986-2ECB681E17DF}" dt="2020-08-20T22:04:29.741" v="905" actId="20577"/>
          <ac:spMkLst>
            <pc:docMk/>
            <pc:sldMk cId="3121293948" sldId="600"/>
            <ac:spMk id="3" creationId="{F7B2B01D-D039-412D-87A7-66FCF052B48A}"/>
          </ac:spMkLst>
        </pc:spChg>
        <pc:picChg chg="del">
          <ac:chgData name="Lowe, Samantha" userId="da83d0ef-8c42-4979-9a3d-22e59c79d78d" providerId="ADAL" clId="{6F7BE890-D811-474D-A986-2ECB681E17DF}" dt="2020-08-20T22:03:52.252" v="720" actId="478"/>
          <ac:picMkLst>
            <pc:docMk/>
            <pc:sldMk cId="3121293948" sldId="600"/>
            <ac:picMk id="5" creationId="{C1477BDF-7C1F-4643-8A31-5FBCFF8D1F64}"/>
          </ac:picMkLst>
        </pc:picChg>
        <pc:picChg chg="add mod">
          <ac:chgData name="Lowe, Samantha" userId="da83d0ef-8c42-4979-9a3d-22e59c79d78d" providerId="ADAL" clId="{6F7BE890-D811-474D-A986-2ECB681E17DF}" dt="2020-08-20T22:03:59.048" v="723" actId="1076"/>
          <ac:picMkLst>
            <pc:docMk/>
            <pc:sldMk cId="3121293948" sldId="600"/>
            <ac:picMk id="6" creationId="{F88B9203-157F-469D-AD59-CAB72D3B2FBC}"/>
          </ac:picMkLst>
        </pc:picChg>
      </pc:sldChg>
      <pc:sldChg chg="addSp delSp modSp add mod">
        <pc:chgData name="Lowe, Samantha" userId="da83d0ef-8c42-4979-9a3d-22e59c79d78d" providerId="ADAL" clId="{6F7BE890-D811-474D-A986-2ECB681E17DF}" dt="2020-08-20T22:05:56.620" v="1007" actId="20577"/>
        <pc:sldMkLst>
          <pc:docMk/>
          <pc:sldMk cId="1874301068" sldId="601"/>
        </pc:sldMkLst>
        <pc:spChg chg="mod">
          <ac:chgData name="Lowe, Samantha" userId="da83d0ef-8c42-4979-9a3d-22e59c79d78d" providerId="ADAL" clId="{6F7BE890-D811-474D-A986-2ECB681E17DF}" dt="2020-08-20T22:05:56.620" v="1007" actId="20577"/>
          <ac:spMkLst>
            <pc:docMk/>
            <pc:sldMk cId="1874301068" sldId="601"/>
            <ac:spMk id="3" creationId="{F7B2B01D-D039-412D-87A7-66FCF052B48A}"/>
          </ac:spMkLst>
        </pc:spChg>
        <pc:picChg chg="add del mod">
          <ac:chgData name="Lowe, Samantha" userId="da83d0ef-8c42-4979-9a3d-22e59c79d78d" providerId="ADAL" clId="{6F7BE890-D811-474D-A986-2ECB681E17DF}" dt="2020-08-20T22:05:41.842" v="971" actId="478"/>
          <ac:picMkLst>
            <pc:docMk/>
            <pc:sldMk cId="1874301068" sldId="601"/>
            <ac:picMk id="5" creationId="{A554A994-56C0-42EA-B1F2-02DC40B7D9D0}"/>
          </ac:picMkLst>
        </pc:picChg>
        <pc:picChg chg="del">
          <ac:chgData name="Lowe, Samantha" userId="da83d0ef-8c42-4979-9a3d-22e59c79d78d" providerId="ADAL" clId="{6F7BE890-D811-474D-A986-2ECB681E17DF}" dt="2020-08-20T22:05:07.057" v="907" actId="478"/>
          <ac:picMkLst>
            <pc:docMk/>
            <pc:sldMk cId="1874301068" sldId="601"/>
            <ac:picMk id="6" creationId="{F88B9203-157F-469D-AD59-CAB72D3B2FBC}"/>
          </ac:picMkLst>
        </pc:picChg>
        <pc:picChg chg="add mod">
          <ac:chgData name="Lowe, Samantha" userId="da83d0ef-8c42-4979-9a3d-22e59c79d78d" providerId="ADAL" clId="{6F7BE890-D811-474D-A986-2ECB681E17DF}" dt="2020-08-20T22:05:49.388" v="974" actId="1076"/>
          <ac:picMkLst>
            <pc:docMk/>
            <pc:sldMk cId="1874301068" sldId="601"/>
            <ac:picMk id="8" creationId="{F931EA7C-3946-4A6C-B30C-F9CA228899EA}"/>
          </ac:picMkLst>
        </pc:picChg>
      </pc:sldChg>
      <pc:sldChg chg="addSp delSp modSp add mod">
        <pc:chgData name="Lowe, Samantha" userId="da83d0ef-8c42-4979-9a3d-22e59c79d78d" providerId="ADAL" clId="{6F7BE890-D811-474D-A986-2ECB681E17DF}" dt="2020-08-20T22:07:26.901" v="1093" actId="20577"/>
        <pc:sldMkLst>
          <pc:docMk/>
          <pc:sldMk cId="634346123" sldId="602"/>
        </pc:sldMkLst>
        <pc:spChg chg="mod">
          <ac:chgData name="Lowe, Samantha" userId="da83d0ef-8c42-4979-9a3d-22e59c79d78d" providerId="ADAL" clId="{6F7BE890-D811-474D-A986-2ECB681E17DF}" dt="2020-08-20T22:07:26.901" v="1093" actId="20577"/>
          <ac:spMkLst>
            <pc:docMk/>
            <pc:sldMk cId="634346123" sldId="602"/>
            <ac:spMk id="3" creationId="{F7B2B01D-D039-412D-87A7-66FCF052B48A}"/>
          </ac:spMkLst>
        </pc:spChg>
        <pc:picChg chg="add del mod">
          <ac:chgData name="Lowe, Samantha" userId="da83d0ef-8c42-4979-9a3d-22e59c79d78d" providerId="ADAL" clId="{6F7BE890-D811-474D-A986-2ECB681E17DF}" dt="2020-08-20T22:07:05.778" v="1013" actId="478"/>
          <ac:picMkLst>
            <pc:docMk/>
            <pc:sldMk cId="634346123" sldId="602"/>
            <ac:picMk id="5" creationId="{68FCA82C-26CB-4AFA-87CB-156E1B3D6764}"/>
          </ac:picMkLst>
        </pc:picChg>
        <pc:picChg chg="add mod">
          <ac:chgData name="Lowe, Samantha" userId="da83d0ef-8c42-4979-9a3d-22e59c79d78d" providerId="ADAL" clId="{6F7BE890-D811-474D-A986-2ECB681E17DF}" dt="2020-08-20T22:07:12.541" v="1016" actId="1076"/>
          <ac:picMkLst>
            <pc:docMk/>
            <pc:sldMk cId="634346123" sldId="602"/>
            <ac:picMk id="7" creationId="{C6CD2C2E-3CA1-4D75-9063-DD2F9AF24322}"/>
          </ac:picMkLst>
        </pc:picChg>
        <pc:picChg chg="del">
          <ac:chgData name="Lowe, Samantha" userId="da83d0ef-8c42-4979-9a3d-22e59c79d78d" providerId="ADAL" clId="{6F7BE890-D811-474D-A986-2ECB681E17DF}" dt="2020-08-20T22:06:38.139" v="1009" actId="478"/>
          <ac:picMkLst>
            <pc:docMk/>
            <pc:sldMk cId="634346123" sldId="602"/>
            <ac:picMk id="8" creationId="{F931EA7C-3946-4A6C-B30C-F9CA228899EA}"/>
          </ac:picMkLst>
        </pc:picChg>
      </pc:sldChg>
      <pc:sldChg chg="addSp delSp modSp add mod ord">
        <pc:chgData name="Lowe, Samantha" userId="da83d0ef-8c42-4979-9a3d-22e59c79d78d" providerId="ADAL" clId="{6F7BE890-D811-474D-A986-2ECB681E17DF}" dt="2020-08-20T22:17:57.025" v="1544" actId="404"/>
        <pc:sldMkLst>
          <pc:docMk/>
          <pc:sldMk cId="3197469310" sldId="603"/>
        </pc:sldMkLst>
        <pc:spChg chg="mod">
          <ac:chgData name="Lowe, Samantha" userId="da83d0ef-8c42-4979-9a3d-22e59c79d78d" providerId="ADAL" clId="{6F7BE890-D811-474D-A986-2ECB681E17DF}" dt="2020-08-20T22:17:57.025" v="1544" actId="404"/>
          <ac:spMkLst>
            <pc:docMk/>
            <pc:sldMk cId="3197469310" sldId="603"/>
            <ac:spMk id="3" creationId="{F7B2B01D-D039-412D-87A7-66FCF052B48A}"/>
          </ac:spMkLst>
        </pc:spChg>
        <pc:picChg chg="add del mod">
          <ac:chgData name="Lowe, Samantha" userId="da83d0ef-8c42-4979-9a3d-22e59c79d78d" providerId="ADAL" clId="{6F7BE890-D811-474D-A986-2ECB681E17DF}" dt="2020-08-20T22:11:07.927" v="1291" actId="478"/>
          <ac:picMkLst>
            <pc:docMk/>
            <pc:sldMk cId="3197469310" sldId="603"/>
            <ac:picMk id="5" creationId="{28567059-45E4-45AE-93EB-6BF080A64C0B}"/>
          </ac:picMkLst>
        </pc:picChg>
        <pc:picChg chg="del">
          <ac:chgData name="Lowe, Samantha" userId="da83d0ef-8c42-4979-9a3d-22e59c79d78d" providerId="ADAL" clId="{6F7BE890-D811-474D-A986-2ECB681E17DF}" dt="2020-08-20T22:08:52.766" v="1095" actId="478"/>
          <ac:picMkLst>
            <pc:docMk/>
            <pc:sldMk cId="3197469310" sldId="603"/>
            <ac:picMk id="7" creationId="{C6CD2C2E-3CA1-4D75-9063-DD2F9AF24322}"/>
          </ac:picMkLst>
        </pc:picChg>
        <pc:picChg chg="add mod modCrop">
          <ac:chgData name="Lowe, Samantha" userId="da83d0ef-8c42-4979-9a3d-22e59c79d78d" providerId="ADAL" clId="{6F7BE890-D811-474D-A986-2ECB681E17DF}" dt="2020-08-20T22:17:16.941" v="1441" actId="14100"/>
          <ac:picMkLst>
            <pc:docMk/>
            <pc:sldMk cId="3197469310" sldId="603"/>
            <ac:picMk id="8" creationId="{3DA19D84-BEC4-405C-B782-409A6346EB96}"/>
          </ac:picMkLst>
        </pc:picChg>
        <pc:picChg chg="add mod modCrop">
          <ac:chgData name="Lowe, Samantha" userId="da83d0ef-8c42-4979-9a3d-22e59c79d78d" providerId="ADAL" clId="{6F7BE890-D811-474D-A986-2ECB681E17DF}" dt="2020-08-20T22:17:14.024" v="1440" actId="1076"/>
          <ac:picMkLst>
            <pc:docMk/>
            <pc:sldMk cId="3197469310" sldId="603"/>
            <ac:picMk id="10" creationId="{A3750D29-B2FA-489D-B880-53A8297A58FD}"/>
          </ac:picMkLst>
        </pc:picChg>
      </pc:sldChg>
      <pc:sldChg chg="modSp add mod">
        <pc:chgData name="Lowe, Samantha" userId="da83d0ef-8c42-4979-9a3d-22e59c79d78d" providerId="ADAL" clId="{6F7BE890-D811-474D-A986-2ECB681E17DF}" dt="2020-08-20T22:17:31.676" v="1454" actId="20577"/>
        <pc:sldMkLst>
          <pc:docMk/>
          <pc:sldMk cId="2144915080" sldId="604"/>
        </pc:sldMkLst>
        <pc:spChg chg="mod">
          <ac:chgData name="Lowe, Samantha" userId="da83d0ef-8c42-4979-9a3d-22e59c79d78d" providerId="ADAL" clId="{6F7BE890-D811-474D-A986-2ECB681E17DF}" dt="2020-08-20T22:17:31.676" v="1454" actId="20577"/>
          <ac:spMkLst>
            <pc:docMk/>
            <pc:sldMk cId="2144915080" sldId="604"/>
            <ac:spMk id="3" creationId="{F7B2B01D-D039-412D-87A7-66FCF052B48A}"/>
          </ac:spMkLst>
        </pc:spChg>
        <pc:picChg chg="mod">
          <ac:chgData name="Lowe, Samantha" userId="da83d0ef-8c42-4979-9a3d-22e59c79d78d" providerId="ADAL" clId="{6F7BE890-D811-474D-A986-2ECB681E17DF}" dt="2020-08-20T22:10:43.038" v="1240" actId="1076"/>
          <ac:picMkLst>
            <pc:docMk/>
            <pc:sldMk cId="2144915080" sldId="604"/>
            <ac:picMk id="5" creationId="{28567059-45E4-45AE-93EB-6BF080A64C0B}"/>
          </ac:picMkLst>
        </pc:picChg>
      </pc:sldChg>
      <pc:sldChg chg="addSp delSp modSp add mod">
        <pc:chgData name="Lowe, Samantha" userId="da83d0ef-8c42-4979-9a3d-22e59c79d78d" providerId="ADAL" clId="{6F7BE890-D811-474D-A986-2ECB681E17DF}" dt="2020-08-20T22:11:29.833" v="1370" actId="20577"/>
        <pc:sldMkLst>
          <pc:docMk/>
          <pc:sldMk cId="3796161269" sldId="605"/>
        </pc:sldMkLst>
        <pc:spChg chg="mod">
          <ac:chgData name="Lowe, Samantha" userId="da83d0ef-8c42-4979-9a3d-22e59c79d78d" providerId="ADAL" clId="{6F7BE890-D811-474D-A986-2ECB681E17DF}" dt="2020-08-20T22:11:29.833" v="1370" actId="20577"/>
          <ac:spMkLst>
            <pc:docMk/>
            <pc:sldMk cId="3796161269" sldId="605"/>
            <ac:spMk id="3" creationId="{F7B2B01D-D039-412D-87A7-66FCF052B48A}"/>
          </ac:spMkLst>
        </pc:spChg>
        <pc:picChg chg="del">
          <ac:chgData name="Lowe, Samantha" userId="da83d0ef-8c42-4979-9a3d-22e59c79d78d" providerId="ADAL" clId="{6F7BE890-D811-474D-A986-2ECB681E17DF}" dt="2020-08-20T22:11:10.836" v="1292" actId="478"/>
          <ac:picMkLst>
            <pc:docMk/>
            <pc:sldMk cId="3796161269" sldId="605"/>
            <ac:picMk id="5" creationId="{28567059-45E4-45AE-93EB-6BF080A64C0B}"/>
          </ac:picMkLst>
        </pc:picChg>
        <pc:picChg chg="add mod">
          <ac:chgData name="Lowe, Samantha" userId="da83d0ef-8c42-4979-9a3d-22e59c79d78d" providerId="ADAL" clId="{6F7BE890-D811-474D-A986-2ECB681E17DF}" dt="2020-08-20T22:11:17.686" v="1295" actId="1076"/>
          <ac:picMkLst>
            <pc:docMk/>
            <pc:sldMk cId="3796161269" sldId="605"/>
            <ac:picMk id="6" creationId="{852D8ED3-4C00-4319-9054-0D115B457E46}"/>
          </ac:picMkLst>
        </pc:picChg>
      </pc:sldChg>
      <pc:sldChg chg="addSp delSp modSp add mod">
        <pc:chgData name="Lowe, Samantha" userId="da83d0ef-8c42-4979-9a3d-22e59c79d78d" providerId="ADAL" clId="{6F7BE890-D811-474D-A986-2ECB681E17DF}" dt="2020-08-20T22:22:49.425" v="1778" actId="20577"/>
        <pc:sldMkLst>
          <pc:docMk/>
          <pc:sldMk cId="2142135879" sldId="606"/>
        </pc:sldMkLst>
        <pc:spChg chg="mod">
          <ac:chgData name="Lowe, Samantha" userId="da83d0ef-8c42-4979-9a3d-22e59c79d78d" providerId="ADAL" clId="{6F7BE890-D811-474D-A986-2ECB681E17DF}" dt="2020-08-20T22:22:49.425" v="1778" actId="20577"/>
          <ac:spMkLst>
            <pc:docMk/>
            <pc:sldMk cId="2142135879" sldId="606"/>
            <ac:spMk id="3" creationId="{F7B2B01D-D039-412D-87A7-66FCF052B48A}"/>
          </ac:spMkLst>
        </pc:spChg>
        <pc:picChg chg="del">
          <ac:chgData name="Lowe, Samantha" userId="da83d0ef-8c42-4979-9a3d-22e59c79d78d" providerId="ADAL" clId="{6F7BE890-D811-474D-A986-2ECB681E17DF}" dt="2020-08-20T22:21:38.114" v="1678" actId="478"/>
          <ac:picMkLst>
            <pc:docMk/>
            <pc:sldMk cId="2142135879" sldId="606"/>
            <ac:picMk id="5" creationId="{1099D86D-995C-44D7-82AF-6A1E1201BA14}"/>
          </ac:picMkLst>
        </pc:picChg>
        <pc:picChg chg="add mod">
          <ac:chgData name="Lowe, Samantha" userId="da83d0ef-8c42-4979-9a3d-22e59c79d78d" providerId="ADAL" clId="{6F7BE890-D811-474D-A986-2ECB681E17DF}" dt="2020-08-20T22:21:43.223" v="1681" actId="1076"/>
          <ac:picMkLst>
            <pc:docMk/>
            <pc:sldMk cId="2142135879" sldId="606"/>
            <ac:picMk id="6" creationId="{E252FF9E-6F9F-438C-B5CE-DF9F679DAC99}"/>
          </ac:picMkLst>
        </pc:picChg>
      </pc:sldChg>
      <pc:sldChg chg="addSp delSp modSp add mod">
        <pc:chgData name="Lowe, Samantha" userId="da83d0ef-8c42-4979-9a3d-22e59c79d78d" providerId="ADAL" clId="{6F7BE890-D811-474D-A986-2ECB681E17DF}" dt="2020-08-20T22:23:15.369" v="1922" actId="313"/>
        <pc:sldMkLst>
          <pc:docMk/>
          <pc:sldMk cId="222734142" sldId="607"/>
        </pc:sldMkLst>
        <pc:spChg chg="mod">
          <ac:chgData name="Lowe, Samantha" userId="da83d0ef-8c42-4979-9a3d-22e59c79d78d" providerId="ADAL" clId="{6F7BE890-D811-474D-A986-2ECB681E17DF}" dt="2020-08-20T22:23:15.369" v="1922" actId="313"/>
          <ac:spMkLst>
            <pc:docMk/>
            <pc:sldMk cId="222734142" sldId="607"/>
            <ac:spMk id="3" creationId="{F7B2B01D-D039-412D-87A7-66FCF052B48A}"/>
          </ac:spMkLst>
        </pc:spChg>
        <pc:picChg chg="add mod">
          <ac:chgData name="Lowe, Samantha" userId="da83d0ef-8c42-4979-9a3d-22e59c79d78d" providerId="ADAL" clId="{6F7BE890-D811-474D-A986-2ECB681E17DF}" dt="2020-08-20T22:22:24.974" v="1686" actId="1076"/>
          <ac:picMkLst>
            <pc:docMk/>
            <pc:sldMk cId="222734142" sldId="607"/>
            <ac:picMk id="5" creationId="{3AE378A1-BB28-4809-985A-59E2DA5F718A}"/>
          </ac:picMkLst>
        </pc:picChg>
        <pc:picChg chg="del">
          <ac:chgData name="Lowe, Samantha" userId="da83d0ef-8c42-4979-9a3d-22e59c79d78d" providerId="ADAL" clId="{6F7BE890-D811-474D-A986-2ECB681E17DF}" dt="2020-08-20T22:22:19.939" v="1683" actId="478"/>
          <ac:picMkLst>
            <pc:docMk/>
            <pc:sldMk cId="222734142" sldId="607"/>
            <ac:picMk id="6" creationId="{E252FF9E-6F9F-438C-B5CE-DF9F679DAC99}"/>
          </ac:picMkLst>
        </pc:picChg>
      </pc:sldChg>
      <pc:sldChg chg="addSp delSp modSp add mod">
        <pc:chgData name="Lowe, Samantha" userId="da83d0ef-8c42-4979-9a3d-22e59c79d78d" providerId="ADAL" clId="{6F7BE890-D811-474D-A986-2ECB681E17DF}" dt="2020-08-20T22:25:12.498" v="2132" actId="14100"/>
        <pc:sldMkLst>
          <pc:docMk/>
          <pc:sldMk cId="1501169827" sldId="608"/>
        </pc:sldMkLst>
        <pc:spChg chg="mod">
          <ac:chgData name="Lowe, Samantha" userId="da83d0ef-8c42-4979-9a3d-22e59c79d78d" providerId="ADAL" clId="{6F7BE890-D811-474D-A986-2ECB681E17DF}" dt="2020-08-20T22:25:09.363" v="2131" actId="20577"/>
          <ac:spMkLst>
            <pc:docMk/>
            <pc:sldMk cId="1501169827" sldId="608"/>
            <ac:spMk id="3" creationId="{F7B2B01D-D039-412D-87A7-66FCF052B48A}"/>
          </ac:spMkLst>
        </pc:spChg>
        <pc:picChg chg="del">
          <ac:chgData name="Lowe, Samantha" userId="da83d0ef-8c42-4979-9a3d-22e59c79d78d" providerId="ADAL" clId="{6F7BE890-D811-474D-A986-2ECB681E17DF}" dt="2020-08-20T22:24:23.920" v="1924" actId="478"/>
          <ac:picMkLst>
            <pc:docMk/>
            <pc:sldMk cId="1501169827" sldId="608"/>
            <ac:picMk id="5" creationId="{3AE378A1-BB28-4809-985A-59E2DA5F718A}"/>
          </ac:picMkLst>
        </pc:picChg>
        <pc:picChg chg="add mod">
          <ac:chgData name="Lowe, Samantha" userId="da83d0ef-8c42-4979-9a3d-22e59c79d78d" providerId="ADAL" clId="{6F7BE890-D811-474D-A986-2ECB681E17DF}" dt="2020-08-20T22:25:12.498" v="2132" actId="14100"/>
          <ac:picMkLst>
            <pc:docMk/>
            <pc:sldMk cId="1501169827" sldId="608"/>
            <ac:picMk id="6" creationId="{FFAB28A3-49E5-4442-A886-494109608A21}"/>
          </ac:picMkLst>
        </pc:picChg>
      </pc:sldChg>
      <pc:sldChg chg="addSp delSp modSp add mod">
        <pc:chgData name="Lowe, Samantha" userId="da83d0ef-8c42-4979-9a3d-22e59c79d78d" providerId="ADAL" clId="{6F7BE890-D811-474D-A986-2ECB681E17DF}" dt="2020-08-20T22:44:01.297" v="3140" actId="1076"/>
        <pc:sldMkLst>
          <pc:docMk/>
          <pc:sldMk cId="1887613724" sldId="609"/>
        </pc:sldMkLst>
        <pc:spChg chg="mod">
          <ac:chgData name="Lowe, Samantha" userId="da83d0ef-8c42-4979-9a3d-22e59c79d78d" providerId="ADAL" clId="{6F7BE890-D811-474D-A986-2ECB681E17DF}" dt="2020-08-20T22:27:38.973" v="2230" actId="313"/>
          <ac:spMkLst>
            <pc:docMk/>
            <pc:sldMk cId="1887613724" sldId="609"/>
            <ac:spMk id="3" creationId="{F7B2B01D-D039-412D-87A7-66FCF052B48A}"/>
          </ac:spMkLst>
        </pc:spChg>
        <pc:picChg chg="add mod">
          <ac:chgData name="Lowe, Samantha" userId="da83d0ef-8c42-4979-9a3d-22e59c79d78d" providerId="ADAL" clId="{6F7BE890-D811-474D-A986-2ECB681E17DF}" dt="2020-08-20T22:44:01.297" v="3140" actId="1076"/>
          <ac:picMkLst>
            <pc:docMk/>
            <pc:sldMk cId="1887613724" sldId="609"/>
            <ac:picMk id="5" creationId="{2B4CF386-2F11-4070-8FC8-C373F1F88F21}"/>
          </ac:picMkLst>
        </pc:picChg>
        <pc:picChg chg="del">
          <ac:chgData name="Lowe, Samantha" userId="da83d0ef-8c42-4979-9a3d-22e59c79d78d" providerId="ADAL" clId="{6F7BE890-D811-474D-A986-2ECB681E17DF}" dt="2020-08-20T22:27:12.603" v="2136" actId="478"/>
          <ac:picMkLst>
            <pc:docMk/>
            <pc:sldMk cId="1887613724" sldId="609"/>
            <ac:picMk id="6" creationId="{FFAB28A3-49E5-4442-A886-494109608A21}"/>
          </ac:picMkLst>
        </pc:picChg>
      </pc:sldChg>
      <pc:sldChg chg="addSp delSp modSp add mod">
        <pc:chgData name="Lowe, Samantha" userId="da83d0ef-8c42-4979-9a3d-22e59c79d78d" providerId="ADAL" clId="{6F7BE890-D811-474D-A986-2ECB681E17DF}" dt="2020-08-20T22:29:09.292" v="2341" actId="20577"/>
        <pc:sldMkLst>
          <pc:docMk/>
          <pc:sldMk cId="3582577209" sldId="610"/>
        </pc:sldMkLst>
        <pc:spChg chg="mod">
          <ac:chgData name="Lowe, Samantha" userId="da83d0ef-8c42-4979-9a3d-22e59c79d78d" providerId="ADAL" clId="{6F7BE890-D811-474D-A986-2ECB681E17DF}" dt="2020-08-20T22:29:09.292" v="2341" actId="20577"/>
          <ac:spMkLst>
            <pc:docMk/>
            <pc:sldMk cId="3582577209" sldId="610"/>
            <ac:spMk id="3" creationId="{F7B2B01D-D039-412D-87A7-66FCF052B48A}"/>
          </ac:spMkLst>
        </pc:spChg>
        <pc:picChg chg="del">
          <ac:chgData name="Lowe, Samantha" userId="da83d0ef-8c42-4979-9a3d-22e59c79d78d" providerId="ADAL" clId="{6F7BE890-D811-474D-A986-2ECB681E17DF}" dt="2020-08-20T22:28:47.978" v="2232" actId="478"/>
          <ac:picMkLst>
            <pc:docMk/>
            <pc:sldMk cId="3582577209" sldId="610"/>
            <ac:picMk id="5" creationId="{2B4CF386-2F11-4070-8FC8-C373F1F88F21}"/>
          </ac:picMkLst>
        </pc:picChg>
        <pc:picChg chg="add mod">
          <ac:chgData name="Lowe, Samantha" userId="da83d0ef-8c42-4979-9a3d-22e59c79d78d" providerId="ADAL" clId="{6F7BE890-D811-474D-A986-2ECB681E17DF}" dt="2020-08-20T22:28:53.354" v="2235" actId="1076"/>
          <ac:picMkLst>
            <pc:docMk/>
            <pc:sldMk cId="3582577209" sldId="610"/>
            <ac:picMk id="6" creationId="{BE5F4F27-2459-4063-AC3B-5754FD58EFE9}"/>
          </ac:picMkLst>
        </pc:picChg>
      </pc:sldChg>
      <pc:sldChg chg="addSp delSp modSp add mod">
        <pc:chgData name="Lowe, Samantha" userId="da83d0ef-8c42-4979-9a3d-22e59c79d78d" providerId="ADAL" clId="{6F7BE890-D811-474D-A986-2ECB681E17DF}" dt="2020-08-20T22:34:55.995" v="2460" actId="20577"/>
        <pc:sldMkLst>
          <pc:docMk/>
          <pc:sldMk cId="3398864559" sldId="611"/>
        </pc:sldMkLst>
        <pc:spChg chg="mod">
          <ac:chgData name="Lowe, Samantha" userId="da83d0ef-8c42-4979-9a3d-22e59c79d78d" providerId="ADAL" clId="{6F7BE890-D811-474D-A986-2ECB681E17DF}" dt="2020-08-20T22:34:55.995" v="2460" actId="20577"/>
          <ac:spMkLst>
            <pc:docMk/>
            <pc:sldMk cId="3398864559" sldId="611"/>
            <ac:spMk id="3" creationId="{CC425DC4-7153-499B-9179-315E8BB3C38D}"/>
          </ac:spMkLst>
        </pc:spChg>
        <pc:picChg chg="add mod">
          <ac:chgData name="Lowe, Samantha" userId="da83d0ef-8c42-4979-9a3d-22e59c79d78d" providerId="ADAL" clId="{6F7BE890-D811-474D-A986-2ECB681E17DF}" dt="2020-08-20T22:34:50.918" v="2434" actId="1076"/>
          <ac:picMkLst>
            <pc:docMk/>
            <pc:sldMk cId="3398864559" sldId="611"/>
            <ac:picMk id="4" creationId="{82754FA4-B80F-4D35-967B-57BF50B9A52F}"/>
          </ac:picMkLst>
        </pc:picChg>
        <pc:picChg chg="del">
          <ac:chgData name="Lowe, Samantha" userId="da83d0ef-8c42-4979-9a3d-22e59c79d78d" providerId="ADAL" clId="{6F7BE890-D811-474D-A986-2ECB681E17DF}" dt="2020-08-20T22:34:47.961" v="2432" actId="478"/>
          <ac:picMkLst>
            <pc:docMk/>
            <pc:sldMk cId="3398864559" sldId="611"/>
            <ac:picMk id="5" creationId="{044D14AC-26DF-4822-8C44-2ACA52CD35B9}"/>
          </ac:picMkLst>
        </pc:picChg>
      </pc:sldChg>
      <pc:sldChg chg="addSp delSp modSp add mod">
        <pc:chgData name="Lowe, Samantha" userId="da83d0ef-8c42-4979-9a3d-22e59c79d78d" providerId="ADAL" clId="{6F7BE890-D811-474D-A986-2ECB681E17DF}" dt="2020-08-20T22:35:31.512" v="2547" actId="20577"/>
        <pc:sldMkLst>
          <pc:docMk/>
          <pc:sldMk cId="2329809119" sldId="612"/>
        </pc:sldMkLst>
        <pc:spChg chg="mod">
          <ac:chgData name="Lowe, Samantha" userId="da83d0ef-8c42-4979-9a3d-22e59c79d78d" providerId="ADAL" clId="{6F7BE890-D811-474D-A986-2ECB681E17DF}" dt="2020-08-20T22:35:31.512" v="2547" actId="20577"/>
          <ac:spMkLst>
            <pc:docMk/>
            <pc:sldMk cId="2329809119" sldId="612"/>
            <ac:spMk id="3" creationId="{CC425DC4-7153-499B-9179-315E8BB3C38D}"/>
          </ac:spMkLst>
        </pc:spChg>
        <pc:picChg chg="add mod">
          <ac:chgData name="Lowe, Samantha" userId="da83d0ef-8c42-4979-9a3d-22e59c79d78d" providerId="ADAL" clId="{6F7BE890-D811-474D-A986-2ECB681E17DF}" dt="2020-08-20T22:35:13.919" v="2464" actId="1076"/>
          <ac:picMkLst>
            <pc:docMk/>
            <pc:sldMk cId="2329809119" sldId="612"/>
            <ac:picMk id="4" creationId="{C54FB83B-1337-4A45-A0EB-33724623F3BB}"/>
          </ac:picMkLst>
        </pc:picChg>
        <pc:picChg chg="del">
          <ac:chgData name="Lowe, Samantha" userId="da83d0ef-8c42-4979-9a3d-22e59c79d78d" providerId="ADAL" clId="{6F7BE890-D811-474D-A986-2ECB681E17DF}" dt="2020-08-20T22:35:10.650" v="2462" actId="478"/>
          <ac:picMkLst>
            <pc:docMk/>
            <pc:sldMk cId="2329809119" sldId="612"/>
            <ac:picMk id="5" creationId="{044D14AC-26DF-4822-8C44-2ACA52CD35B9}"/>
          </ac:picMkLst>
        </pc:picChg>
      </pc:sldChg>
      <pc:sldChg chg="addSp delSp modSp add mod">
        <pc:chgData name="Lowe, Samantha" userId="da83d0ef-8c42-4979-9a3d-22e59c79d78d" providerId="ADAL" clId="{6F7BE890-D811-474D-A986-2ECB681E17DF}" dt="2020-08-20T22:35:56.438" v="2601" actId="5793"/>
        <pc:sldMkLst>
          <pc:docMk/>
          <pc:sldMk cId="1684718663" sldId="613"/>
        </pc:sldMkLst>
        <pc:spChg chg="mod">
          <ac:chgData name="Lowe, Samantha" userId="da83d0ef-8c42-4979-9a3d-22e59c79d78d" providerId="ADAL" clId="{6F7BE890-D811-474D-A986-2ECB681E17DF}" dt="2020-08-20T22:35:56.438" v="2601" actId="5793"/>
          <ac:spMkLst>
            <pc:docMk/>
            <pc:sldMk cId="1684718663" sldId="613"/>
            <ac:spMk id="3" creationId="{CC425DC4-7153-499B-9179-315E8BB3C38D}"/>
          </ac:spMkLst>
        </pc:spChg>
        <pc:picChg chg="add mod">
          <ac:chgData name="Lowe, Samantha" userId="da83d0ef-8c42-4979-9a3d-22e59c79d78d" providerId="ADAL" clId="{6F7BE890-D811-474D-A986-2ECB681E17DF}" dt="2020-08-20T22:35:47.410" v="2552" actId="1076"/>
          <ac:picMkLst>
            <pc:docMk/>
            <pc:sldMk cId="1684718663" sldId="613"/>
            <ac:picMk id="4" creationId="{7BE56028-B357-40B6-BF5C-BB9869A0FD41}"/>
          </ac:picMkLst>
        </pc:picChg>
        <pc:picChg chg="del">
          <ac:chgData name="Lowe, Samantha" userId="da83d0ef-8c42-4979-9a3d-22e59c79d78d" providerId="ADAL" clId="{6F7BE890-D811-474D-A986-2ECB681E17DF}" dt="2020-08-20T22:35:45.530" v="2550" actId="478"/>
          <ac:picMkLst>
            <pc:docMk/>
            <pc:sldMk cId="1684718663" sldId="613"/>
            <ac:picMk id="5" creationId="{044D14AC-26DF-4822-8C44-2ACA52CD35B9}"/>
          </ac:picMkLst>
        </pc:picChg>
      </pc:sldChg>
      <pc:sldChg chg="delSp modSp add mod">
        <pc:chgData name="Lowe, Samantha" userId="da83d0ef-8c42-4979-9a3d-22e59c79d78d" providerId="ADAL" clId="{6F7BE890-D811-474D-A986-2ECB681E17DF}" dt="2020-08-20T22:36:41.623" v="2751" actId="122"/>
        <pc:sldMkLst>
          <pc:docMk/>
          <pc:sldMk cId="2315347409" sldId="614"/>
        </pc:sldMkLst>
        <pc:spChg chg="mod">
          <ac:chgData name="Lowe, Samantha" userId="da83d0ef-8c42-4979-9a3d-22e59c79d78d" providerId="ADAL" clId="{6F7BE890-D811-474D-A986-2ECB681E17DF}" dt="2020-08-20T22:36:41.623" v="2751" actId="122"/>
          <ac:spMkLst>
            <pc:docMk/>
            <pc:sldMk cId="2315347409" sldId="614"/>
            <ac:spMk id="3" creationId="{CC425DC4-7153-499B-9179-315E8BB3C38D}"/>
          </ac:spMkLst>
        </pc:spChg>
        <pc:picChg chg="del">
          <ac:chgData name="Lowe, Samantha" userId="da83d0ef-8c42-4979-9a3d-22e59c79d78d" providerId="ADAL" clId="{6F7BE890-D811-474D-A986-2ECB681E17DF}" dt="2020-08-20T22:36:06.129" v="2603" actId="478"/>
          <ac:picMkLst>
            <pc:docMk/>
            <pc:sldMk cId="2315347409" sldId="614"/>
            <ac:picMk id="4" creationId="{7BE56028-B357-40B6-BF5C-BB9869A0FD41}"/>
          </ac:picMkLst>
        </pc:picChg>
      </pc:sldChg>
      <pc:sldChg chg="add">
        <pc:chgData name="Lowe, Samantha" userId="da83d0ef-8c42-4979-9a3d-22e59c79d78d" providerId="ADAL" clId="{6F7BE890-D811-474D-A986-2ECB681E17DF}" dt="2020-08-20T22:37:00.734" v="2757" actId="2890"/>
        <pc:sldMkLst>
          <pc:docMk/>
          <pc:sldMk cId="2888238181" sldId="615"/>
        </pc:sldMkLst>
      </pc:sldChg>
      <pc:sldChg chg="addSp delSp modSp add mod">
        <pc:chgData name="Lowe, Samantha" userId="da83d0ef-8c42-4979-9a3d-22e59c79d78d" providerId="ADAL" clId="{6F7BE890-D811-474D-A986-2ECB681E17DF}" dt="2020-08-20T22:41:03.493" v="2942" actId="20577"/>
        <pc:sldMkLst>
          <pc:docMk/>
          <pc:sldMk cId="3572075324" sldId="616"/>
        </pc:sldMkLst>
        <pc:spChg chg="mod">
          <ac:chgData name="Lowe, Samantha" userId="da83d0ef-8c42-4979-9a3d-22e59c79d78d" providerId="ADAL" clId="{6F7BE890-D811-474D-A986-2ECB681E17DF}" dt="2020-08-20T22:41:03.493" v="2942" actId="20577"/>
          <ac:spMkLst>
            <pc:docMk/>
            <pc:sldMk cId="3572075324" sldId="616"/>
            <ac:spMk id="3" creationId="{F7B2B01D-D039-412D-87A7-66FCF052B48A}"/>
          </ac:spMkLst>
        </pc:spChg>
        <pc:picChg chg="add mod">
          <ac:chgData name="Lowe, Samantha" userId="da83d0ef-8c42-4979-9a3d-22e59c79d78d" providerId="ADAL" clId="{6F7BE890-D811-474D-A986-2ECB681E17DF}" dt="2020-08-20T22:40:48.692" v="2850" actId="1076"/>
          <ac:picMkLst>
            <pc:docMk/>
            <pc:sldMk cId="3572075324" sldId="616"/>
            <ac:picMk id="5" creationId="{ED052280-8909-4B2E-9F7C-11F97ED49534}"/>
          </ac:picMkLst>
        </pc:picChg>
        <pc:picChg chg="del">
          <ac:chgData name="Lowe, Samantha" userId="da83d0ef-8c42-4979-9a3d-22e59c79d78d" providerId="ADAL" clId="{6F7BE890-D811-474D-A986-2ECB681E17DF}" dt="2020-08-20T22:40:40.078" v="2846" actId="478"/>
          <ac:picMkLst>
            <pc:docMk/>
            <pc:sldMk cId="3572075324" sldId="616"/>
            <ac:picMk id="7" creationId="{C1FC171C-7A8E-445C-B843-2150693D699A}"/>
          </ac:picMkLst>
        </pc:picChg>
      </pc:sldChg>
      <pc:sldChg chg="addSp delSp modSp add mod">
        <pc:chgData name="Lowe, Samantha" userId="da83d0ef-8c42-4979-9a3d-22e59c79d78d" providerId="ADAL" clId="{6F7BE890-D811-474D-A986-2ECB681E17DF}" dt="2020-08-20T22:42:58.289" v="3138" actId="313"/>
        <pc:sldMkLst>
          <pc:docMk/>
          <pc:sldMk cId="3971238403" sldId="617"/>
        </pc:sldMkLst>
        <pc:spChg chg="mod">
          <ac:chgData name="Lowe, Samantha" userId="da83d0ef-8c42-4979-9a3d-22e59c79d78d" providerId="ADAL" clId="{6F7BE890-D811-474D-A986-2ECB681E17DF}" dt="2020-08-20T22:42:30.168" v="2971" actId="20577"/>
          <ac:spMkLst>
            <pc:docMk/>
            <pc:sldMk cId="3971238403" sldId="617"/>
            <ac:spMk id="2" creationId="{C9EAC61E-FA01-4715-A4B4-DD13FF81AA0F}"/>
          </ac:spMkLst>
        </pc:spChg>
        <pc:spChg chg="mod">
          <ac:chgData name="Lowe, Samantha" userId="da83d0ef-8c42-4979-9a3d-22e59c79d78d" providerId="ADAL" clId="{6F7BE890-D811-474D-A986-2ECB681E17DF}" dt="2020-08-20T22:42:58.289" v="3138" actId="313"/>
          <ac:spMkLst>
            <pc:docMk/>
            <pc:sldMk cId="3971238403" sldId="617"/>
            <ac:spMk id="3" creationId="{F7B2B01D-D039-412D-87A7-66FCF052B48A}"/>
          </ac:spMkLst>
        </pc:spChg>
        <pc:picChg chg="del">
          <ac:chgData name="Lowe, Samantha" userId="da83d0ef-8c42-4979-9a3d-22e59c79d78d" providerId="ADAL" clId="{6F7BE890-D811-474D-A986-2ECB681E17DF}" dt="2020-08-20T22:42:11.546" v="2944" actId="478"/>
          <ac:picMkLst>
            <pc:docMk/>
            <pc:sldMk cId="3971238403" sldId="617"/>
            <ac:picMk id="5" creationId="{ED052280-8909-4B2E-9F7C-11F97ED49534}"/>
          </ac:picMkLst>
        </pc:picChg>
        <pc:picChg chg="add mod">
          <ac:chgData name="Lowe, Samantha" userId="da83d0ef-8c42-4979-9a3d-22e59c79d78d" providerId="ADAL" clId="{6F7BE890-D811-474D-A986-2ECB681E17DF}" dt="2020-08-20T22:42:17.892" v="2947" actId="1076"/>
          <ac:picMkLst>
            <pc:docMk/>
            <pc:sldMk cId="3971238403" sldId="617"/>
            <ac:picMk id="6" creationId="{C76104B3-2621-486D-89D1-220A9ADD34B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771096-D09E-4FCD-9B20-4A7D3DA3146E}" type="datetimeFigureOut">
              <a:rPr lang="en-US" smtClean="0"/>
              <a:t>8/20/2020</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1F37B43D-D979-4BD9-A064-E47E474C74D3}"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31327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771096-D09E-4FCD-9B20-4A7D3DA3146E}"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7B43D-D979-4BD9-A064-E47E474C74D3}"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47017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771096-D09E-4FCD-9B20-4A7D3DA3146E}"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7B43D-D979-4BD9-A064-E47E474C74D3}"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54738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771096-D09E-4FCD-9B20-4A7D3DA3146E}"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7B43D-D979-4BD9-A064-E47E474C74D3}"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73106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771096-D09E-4FCD-9B20-4A7D3DA3146E}"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7B43D-D979-4BD9-A064-E47E474C74D3}"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1311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771096-D09E-4FCD-9B20-4A7D3DA3146E}"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37B43D-D979-4BD9-A064-E47E474C74D3}"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61160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771096-D09E-4FCD-9B20-4A7D3DA3146E}" type="datetimeFigureOut">
              <a:rPr lang="en-US" smtClean="0"/>
              <a:t>8/20/2020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37B43D-D979-4BD9-A064-E47E474C74D3}"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60245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771096-D09E-4FCD-9B20-4A7D3DA3146E}" type="datetimeFigureOut">
              <a:rPr lang="en-US" smtClean="0"/>
              <a:t>8/20/2020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37B43D-D979-4BD9-A064-E47E474C74D3}"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68123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771096-D09E-4FCD-9B20-4A7D3DA3146E}" type="datetimeFigureOut">
              <a:rPr lang="en-US" smtClean="0"/>
              <a:t>8/20/2020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37B43D-D979-4BD9-A064-E47E474C74D3}" type="slidenum">
              <a:rPr lang="en-US" smtClean="0"/>
              <a:t>‹#›</a:t>
            </a:fld>
            <a:endParaRPr lang="en-US"/>
          </a:p>
        </p:txBody>
      </p:sp>
    </p:spTree>
    <p:extLst>
      <p:ext uri="{BB962C8B-B14F-4D97-AF65-F5344CB8AC3E}">
        <p14:creationId xmlns:p14="http://schemas.microsoft.com/office/powerpoint/2010/main" val="2171171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771096-D09E-4FCD-9B20-4A7D3DA3146E}"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37B43D-D979-4BD9-A064-E47E474C74D3}"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39506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0771096-D09E-4FCD-9B20-4A7D3DA3146E}" type="datetimeFigureOut">
              <a:rPr lang="en-US" smtClean="0"/>
              <a:t>8/20/2020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1F37B43D-D979-4BD9-A064-E47E474C74D3}"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65732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0771096-D09E-4FCD-9B20-4A7D3DA3146E}" type="datetimeFigureOut">
              <a:rPr lang="en-US" smtClean="0"/>
              <a:t>8/20/2020</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1F37B43D-D979-4BD9-A064-E47E474C74D3}"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4400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F9234-B5A3-4082-A412-42C26F0794E9}"/>
              </a:ext>
            </a:extLst>
          </p:cNvPr>
          <p:cNvSpPr>
            <a:spLocks noGrp="1"/>
          </p:cNvSpPr>
          <p:nvPr>
            <p:ph type="ctrTitle"/>
          </p:nvPr>
        </p:nvSpPr>
        <p:spPr/>
        <p:txBody>
          <a:bodyPr/>
          <a:lstStyle/>
          <a:p>
            <a:r>
              <a:rPr lang="en-US" dirty="0"/>
              <a:t>How to use PowerPoint</a:t>
            </a:r>
          </a:p>
        </p:txBody>
      </p:sp>
      <p:sp>
        <p:nvSpPr>
          <p:cNvPr id="3" name="Subtitle 2">
            <a:extLst>
              <a:ext uri="{FF2B5EF4-FFF2-40B4-BE49-F238E27FC236}">
                <a16:creationId xmlns:a16="http://schemas.microsoft.com/office/drawing/2014/main" id="{14BCB58D-BC76-4A0D-8A12-0014620D0193}"/>
              </a:ext>
            </a:extLst>
          </p:cNvPr>
          <p:cNvSpPr>
            <a:spLocks noGrp="1"/>
          </p:cNvSpPr>
          <p:nvPr>
            <p:ph type="subTitle" idx="1"/>
          </p:nvPr>
        </p:nvSpPr>
        <p:spPr/>
        <p:txBody>
          <a:bodyPr/>
          <a:lstStyle/>
          <a:p>
            <a:r>
              <a:rPr lang="en-US" dirty="0"/>
              <a:t>Ms. Lowe</a:t>
            </a:r>
          </a:p>
        </p:txBody>
      </p:sp>
    </p:spTree>
    <p:extLst>
      <p:ext uri="{BB962C8B-B14F-4D97-AF65-F5344CB8AC3E}">
        <p14:creationId xmlns:p14="http://schemas.microsoft.com/office/powerpoint/2010/main" val="401710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AC61E-FA01-4715-A4B4-DD13FF81AA0F}"/>
              </a:ext>
            </a:extLst>
          </p:cNvPr>
          <p:cNvSpPr>
            <a:spLocks noGrp="1"/>
          </p:cNvSpPr>
          <p:nvPr>
            <p:ph type="title"/>
          </p:nvPr>
        </p:nvSpPr>
        <p:spPr/>
        <p:txBody>
          <a:bodyPr/>
          <a:lstStyle/>
          <a:p>
            <a:pPr algn="ctr"/>
            <a:r>
              <a:rPr lang="en-US" dirty="0"/>
              <a:t>How to add Text</a:t>
            </a:r>
          </a:p>
        </p:txBody>
      </p:sp>
      <p:sp>
        <p:nvSpPr>
          <p:cNvPr id="3" name="Content Placeholder 2">
            <a:extLst>
              <a:ext uri="{FF2B5EF4-FFF2-40B4-BE49-F238E27FC236}">
                <a16:creationId xmlns:a16="http://schemas.microsoft.com/office/drawing/2014/main" id="{F7B2B01D-D039-412D-87A7-66FCF052B48A}"/>
              </a:ext>
            </a:extLst>
          </p:cNvPr>
          <p:cNvSpPr>
            <a:spLocks noGrp="1"/>
          </p:cNvSpPr>
          <p:nvPr>
            <p:ph idx="1"/>
          </p:nvPr>
        </p:nvSpPr>
        <p:spPr>
          <a:xfrm>
            <a:off x="1451579" y="2015732"/>
            <a:ext cx="9860268" cy="3450613"/>
          </a:xfrm>
        </p:spPr>
        <p:txBody>
          <a:bodyPr/>
          <a:lstStyle/>
          <a:p>
            <a:r>
              <a:rPr lang="en-US" dirty="0"/>
              <a:t>Change the font by pressing the arrow circled in the picture and choosing one from the list. </a:t>
            </a:r>
          </a:p>
        </p:txBody>
      </p:sp>
      <p:pic>
        <p:nvPicPr>
          <p:cNvPr id="5" name="Picture 4">
            <a:extLst>
              <a:ext uri="{FF2B5EF4-FFF2-40B4-BE49-F238E27FC236}">
                <a16:creationId xmlns:a16="http://schemas.microsoft.com/office/drawing/2014/main" id="{28567059-45E4-45AE-93EB-6BF080A64C0B}"/>
              </a:ext>
            </a:extLst>
          </p:cNvPr>
          <p:cNvPicPr>
            <a:picLocks noChangeAspect="1"/>
          </p:cNvPicPr>
          <p:nvPr/>
        </p:nvPicPr>
        <p:blipFill>
          <a:blip r:embed="rId2"/>
          <a:stretch>
            <a:fillRect/>
          </a:stretch>
        </p:blipFill>
        <p:spPr>
          <a:xfrm>
            <a:off x="2217505" y="2738492"/>
            <a:ext cx="7756989" cy="4119508"/>
          </a:xfrm>
          <a:prstGeom prst="rect">
            <a:avLst/>
          </a:prstGeom>
        </p:spPr>
      </p:pic>
    </p:spTree>
    <p:extLst>
      <p:ext uri="{BB962C8B-B14F-4D97-AF65-F5344CB8AC3E}">
        <p14:creationId xmlns:p14="http://schemas.microsoft.com/office/powerpoint/2010/main" val="2144915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AC61E-FA01-4715-A4B4-DD13FF81AA0F}"/>
              </a:ext>
            </a:extLst>
          </p:cNvPr>
          <p:cNvSpPr>
            <a:spLocks noGrp="1"/>
          </p:cNvSpPr>
          <p:nvPr>
            <p:ph type="title"/>
          </p:nvPr>
        </p:nvSpPr>
        <p:spPr/>
        <p:txBody>
          <a:bodyPr/>
          <a:lstStyle/>
          <a:p>
            <a:pPr algn="ctr"/>
            <a:r>
              <a:rPr lang="en-US" dirty="0"/>
              <a:t>How to add Text</a:t>
            </a:r>
          </a:p>
        </p:txBody>
      </p:sp>
      <p:sp>
        <p:nvSpPr>
          <p:cNvPr id="3" name="Content Placeholder 2">
            <a:extLst>
              <a:ext uri="{FF2B5EF4-FFF2-40B4-BE49-F238E27FC236}">
                <a16:creationId xmlns:a16="http://schemas.microsoft.com/office/drawing/2014/main" id="{F7B2B01D-D039-412D-87A7-66FCF052B48A}"/>
              </a:ext>
            </a:extLst>
          </p:cNvPr>
          <p:cNvSpPr>
            <a:spLocks noGrp="1"/>
          </p:cNvSpPr>
          <p:nvPr>
            <p:ph idx="1"/>
          </p:nvPr>
        </p:nvSpPr>
        <p:spPr>
          <a:xfrm>
            <a:off x="1451579" y="2015732"/>
            <a:ext cx="9860268" cy="3450613"/>
          </a:xfrm>
        </p:spPr>
        <p:txBody>
          <a:bodyPr/>
          <a:lstStyle/>
          <a:p>
            <a:r>
              <a:rPr lang="en-US" dirty="0"/>
              <a:t>Make sure the text you choose is school appropriate and your teacher can read it!</a:t>
            </a:r>
          </a:p>
          <a:p>
            <a:r>
              <a:rPr lang="en-US" dirty="0"/>
              <a:t>This is okay! </a:t>
            </a:r>
            <a:r>
              <a:rPr lang="en-US" dirty="0">
                <a:sym typeface="Wingdings" panose="05000000000000000000" pitchFamily="2" charset="2"/>
              </a:rPr>
              <a:t></a:t>
            </a:r>
            <a:r>
              <a:rPr lang="en-US" dirty="0"/>
              <a:t>						These are NOT okay… </a:t>
            </a:r>
            <a:r>
              <a:rPr lang="en-US" dirty="0">
                <a:sym typeface="Wingdings" panose="05000000000000000000" pitchFamily="2" charset="2"/>
              </a:rPr>
              <a:t></a:t>
            </a:r>
            <a:endParaRPr lang="en-US" dirty="0"/>
          </a:p>
        </p:txBody>
      </p:sp>
      <p:pic>
        <p:nvPicPr>
          <p:cNvPr id="8" name="Picture 7">
            <a:extLst>
              <a:ext uri="{FF2B5EF4-FFF2-40B4-BE49-F238E27FC236}">
                <a16:creationId xmlns:a16="http://schemas.microsoft.com/office/drawing/2014/main" id="{3DA19D84-BEC4-405C-B782-409A6346EB96}"/>
              </a:ext>
            </a:extLst>
          </p:cNvPr>
          <p:cNvPicPr>
            <a:picLocks noChangeAspect="1"/>
          </p:cNvPicPr>
          <p:nvPr/>
        </p:nvPicPr>
        <p:blipFill rotWithShape="1">
          <a:blip r:embed="rId2"/>
          <a:srcRect l="17191" r="27359" b="37003"/>
          <a:stretch/>
        </p:blipFill>
        <p:spPr>
          <a:xfrm>
            <a:off x="359595" y="3244798"/>
            <a:ext cx="5437690" cy="3277456"/>
          </a:xfrm>
          <a:prstGeom prst="rect">
            <a:avLst/>
          </a:prstGeom>
        </p:spPr>
      </p:pic>
      <p:pic>
        <p:nvPicPr>
          <p:cNvPr id="10" name="Picture 9">
            <a:extLst>
              <a:ext uri="{FF2B5EF4-FFF2-40B4-BE49-F238E27FC236}">
                <a16:creationId xmlns:a16="http://schemas.microsoft.com/office/drawing/2014/main" id="{A3750D29-B2FA-489D-B880-53A8297A58FD}"/>
              </a:ext>
            </a:extLst>
          </p:cNvPr>
          <p:cNvPicPr>
            <a:picLocks noChangeAspect="1"/>
          </p:cNvPicPr>
          <p:nvPr/>
        </p:nvPicPr>
        <p:blipFill rotWithShape="1">
          <a:blip r:embed="rId3"/>
          <a:srcRect l="31749" t="35786" r="28795" b="20554"/>
          <a:stretch/>
        </p:blipFill>
        <p:spPr>
          <a:xfrm>
            <a:off x="6366694" y="3244797"/>
            <a:ext cx="5582151" cy="3277456"/>
          </a:xfrm>
          <a:prstGeom prst="rect">
            <a:avLst/>
          </a:prstGeom>
        </p:spPr>
      </p:pic>
    </p:spTree>
    <p:extLst>
      <p:ext uri="{BB962C8B-B14F-4D97-AF65-F5344CB8AC3E}">
        <p14:creationId xmlns:p14="http://schemas.microsoft.com/office/powerpoint/2010/main" val="3197469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AC61E-FA01-4715-A4B4-DD13FF81AA0F}"/>
              </a:ext>
            </a:extLst>
          </p:cNvPr>
          <p:cNvSpPr>
            <a:spLocks noGrp="1"/>
          </p:cNvSpPr>
          <p:nvPr>
            <p:ph type="title"/>
          </p:nvPr>
        </p:nvSpPr>
        <p:spPr/>
        <p:txBody>
          <a:bodyPr/>
          <a:lstStyle/>
          <a:p>
            <a:pPr algn="ctr"/>
            <a:r>
              <a:rPr lang="en-US" dirty="0"/>
              <a:t>How to add Text</a:t>
            </a:r>
          </a:p>
        </p:txBody>
      </p:sp>
      <p:sp>
        <p:nvSpPr>
          <p:cNvPr id="3" name="Content Placeholder 2">
            <a:extLst>
              <a:ext uri="{FF2B5EF4-FFF2-40B4-BE49-F238E27FC236}">
                <a16:creationId xmlns:a16="http://schemas.microsoft.com/office/drawing/2014/main" id="{F7B2B01D-D039-412D-87A7-66FCF052B48A}"/>
              </a:ext>
            </a:extLst>
          </p:cNvPr>
          <p:cNvSpPr>
            <a:spLocks noGrp="1"/>
          </p:cNvSpPr>
          <p:nvPr>
            <p:ph idx="1"/>
          </p:nvPr>
        </p:nvSpPr>
        <p:spPr>
          <a:xfrm>
            <a:off x="1451579" y="2015732"/>
            <a:ext cx="9860268" cy="3450613"/>
          </a:xfrm>
        </p:spPr>
        <p:txBody>
          <a:bodyPr/>
          <a:lstStyle/>
          <a:p>
            <a:r>
              <a:rPr lang="en-US" dirty="0"/>
              <a:t>Highlight the words by clicking the highlighter and choosing a color.</a:t>
            </a:r>
          </a:p>
        </p:txBody>
      </p:sp>
      <p:pic>
        <p:nvPicPr>
          <p:cNvPr id="6" name="Picture 5">
            <a:extLst>
              <a:ext uri="{FF2B5EF4-FFF2-40B4-BE49-F238E27FC236}">
                <a16:creationId xmlns:a16="http://schemas.microsoft.com/office/drawing/2014/main" id="{852D8ED3-4C00-4319-9054-0D115B457E46}"/>
              </a:ext>
            </a:extLst>
          </p:cNvPr>
          <p:cNvPicPr>
            <a:picLocks noChangeAspect="1"/>
          </p:cNvPicPr>
          <p:nvPr/>
        </p:nvPicPr>
        <p:blipFill>
          <a:blip r:embed="rId2"/>
          <a:stretch>
            <a:fillRect/>
          </a:stretch>
        </p:blipFill>
        <p:spPr>
          <a:xfrm>
            <a:off x="2211276" y="2578812"/>
            <a:ext cx="7769447" cy="4138031"/>
          </a:xfrm>
          <a:prstGeom prst="rect">
            <a:avLst/>
          </a:prstGeom>
        </p:spPr>
      </p:pic>
    </p:spTree>
    <p:extLst>
      <p:ext uri="{BB962C8B-B14F-4D97-AF65-F5344CB8AC3E}">
        <p14:creationId xmlns:p14="http://schemas.microsoft.com/office/powerpoint/2010/main" val="3796161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AC61E-FA01-4715-A4B4-DD13FF81AA0F}"/>
              </a:ext>
            </a:extLst>
          </p:cNvPr>
          <p:cNvSpPr>
            <a:spLocks noGrp="1"/>
          </p:cNvSpPr>
          <p:nvPr>
            <p:ph type="title"/>
          </p:nvPr>
        </p:nvSpPr>
        <p:spPr/>
        <p:txBody>
          <a:bodyPr/>
          <a:lstStyle/>
          <a:p>
            <a:pPr algn="ctr"/>
            <a:r>
              <a:rPr lang="en-US" dirty="0"/>
              <a:t>Changing Text</a:t>
            </a:r>
          </a:p>
        </p:txBody>
      </p:sp>
      <p:sp>
        <p:nvSpPr>
          <p:cNvPr id="3" name="Content Placeholder 2">
            <a:extLst>
              <a:ext uri="{FF2B5EF4-FFF2-40B4-BE49-F238E27FC236}">
                <a16:creationId xmlns:a16="http://schemas.microsoft.com/office/drawing/2014/main" id="{F7B2B01D-D039-412D-87A7-66FCF052B48A}"/>
              </a:ext>
            </a:extLst>
          </p:cNvPr>
          <p:cNvSpPr>
            <a:spLocks noGrp="1"/>
          </p:cNvSpPr>
          <p:nvPr>
            <p:ph idx="1"/>
          </p:nvPr>
        </p:nvSpPr>
        <p:spPr/>
        <p:txBody>
          <a:bodyPr/>
          <a:lstStyle/>
          <a:p>
            <a:r>
              <a:rPr lang="en-US" dirty="0"/>
              <a:t>Now you have the text you want! </a:t>
            </a:r>
            <a:r>
              <a:rPr lang="en-US" dirty="0">
                <a:sym typeface="Wingdings" panose="05000000000000000000" pitchFamily="2" charset="2"/>
              </a:rPr>
              <a:t></a:t>
            </a:r>
            <a:endParaRPr lang="en-US" dirty="0"/>
          </a:p>
        </p:txBody>
      </p:sp>
      <p:pic>
        <p:nvPicPr>
          <p:cNvPr id="7" name="Picture 6">
            <a:extLst>
              <a:ext uri="{FF2B5EF4-FFF2-40B4-BE49-F238E27FC236}">
                <a16:creationId xmlns:a16="http://schemas.microsoft.com/office/drawing/2014/main" id="{D666FE72-A30E-4736-9D1C-ED66743C3457}"/>
              </a:ext>
            </a:extLst>
          </p:cNvPr>
          <p:cNvPicPr>
            <a:picLocks noChangeAspect="1"/>
          </p:cNvPicPr>
          <p:nvPr/>
        </p:nvPicPr>
        <p:blipFill>
          <a:blip r:embed="rId2"/>
          <a:stretch>
            <a:fillRect/>
          </a:stretch>
        </p:blipFill>
        <p:spPr>
          <a:xfrm>
            <a:off x="2425253" y="2613551"/>
            <a:ext cx="7341493" cy="3880637"/>
          </a:xfrm>
          <a:prstGeom prst="rect">
            <a:avLst/>
          </a:prstGeom>
        </p:spPr>
      </p:pic>
    </p:spTree>
    <p:extLst>
      <p:ext uri="{BB962C8B-B14F-4D97-AF65-F5344CB8AC3E}">
        <p14:creationId xmlns:p14="http://schemas.microsoft.com/office/powerpoint/2010/main" val="2694311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AC61E-FA01-4715-A4B4-DD13FF81AA0F}"/>
              </a:ext>
            </a:extLst>
          </p:cNvPr>
          <p:cNvSpPr>
            <a:spLocks noGrp="1"/>
          </p:cNvSpPr>
          <p:nvPr>
            <p:ph type="title"/>
          </p:nvPr>
        </p:nvSpPr>
        <p:spPr/>
        <p:txBody>
          <a:bodyPr/>
          <a:lstStyle/>
          <a:p>
            <a:pPr algn="ctr"/>
            <a:r>
              <a:rPr lang="en-US" dirty="0"/>
              <a:t>Adding a Picture</a:t>
            </a:r>
          </a:p>
        </p:txBody>
      </p:sp>
      <p:sp>
        <p:nvSpPr>
          <p:cNvPr id="3" name="Content Placeholder 2">
            <a:extLst>
              <a:ext uri="{FF2B5EF4-FFF2-40B4-BE49-F238E27FC236}">
                <a16:creationId xmlns:a16="http://schemas.microsoft.com/office/drawing/2014/main" id="{F7B2B01D-D039-412D-87A7-66FCF052B48A}"/>
              </a:ext>
            </a:extLst>
          </p:cNvPr>
          <p:cNvSpPr>
            <a:spLocks noGrp="1"/>
          </p:cNvSpPr>
          <p:nvPr>
            <p:ph idx="1"/>
          </p:nvPr>
        </p:nvSpPr>
        <p:spPr/>
        <p:txBody>
          <a:bodyPr/>
          <a:lstStyle/>
          <a:p>
            <a:r>
              <a:rPr lang="en-US" dirty="0"/>
              <a:t>To add a picture, go back to the “Insert” tab at the top of the page.</a:t>
            </a:r>
          </a:p>
        </p:txBody>
      </p:sp>
      <p:pic>
        <p:nvPicPr>
          <p:cNvPr id="5" name="Picture 4">
            <a:extLst>
              <a:ext uri="{FF2B5EF4-FFF2-40B4-BE49-F238E27FC236}">
                <a16:creationId xmlns:a16="http://schemas.microsoft.com/office/drawing/2014/main" id="{1099D86D-995C-44D7-82AF-6A1E1201BA14}"/>
              </a:ext>
            </a:extLst>
          </p:cNvPr>
          <p:cNvPicPr>
            <a:picLocks noChangeAspect="1"/>
          </p:cNvPicPr>
          <p:nvPr/>
        </p:nvPicPr>
        <p:blipFill>
          <a:blip r:embed="rId2"/>
          <a:stretch>
            <a:fillRect/>
          </a:stretch>
        </p:blipFill>
        <p:spPr>
          <a:xfrm>
            <a:off x="2160369" y="2479707"/>
            <a:ext cx="7871262" cy="4208850"/>
          </a:xfrm>
          <a:prstGeom prst="rect">
            <a:avLst/>
          </a:prstGeom>
        </p:spPr>
      </p:pic>
    </p:spTree>
    <p:extLst>
      <p:ext uri="{BB962C8B-B14F-4D97-AF65-F5344CB8AC3E}">
        <p14:creationId xmlns:p14="http://schemas.microsoft.com/office/powerpoint/2010/main" val="1025530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AC61E-FA01-4715-A4B4-DD13FF81AA0F}"/>
              </a:ext>
            </a:extLst>
          </p:cNvPr>
          <p:cNvSpPr>
            <a:spLocks noGrp="1"/>
          </p:cNvSpPr>
          <p:nvPr>
            <p:ph type="title"/>
          </p:nvPr>
        </p:nvSpPr>
        <p:spPr/>
        <p:txBody>
          <a:bodyPr/>
          <a:lstStyle/>
          <a:p>
            <a:pPr algn="ctr"/>
            <a:r>
              <a:rPr lang="en-US" dirty="0"/>
              <a:t>Adding a Picture</a:t>
            </a:r>
          </a:p>
        </p:txBody>
      </p:sp>
      <p:sp>
        <p:nvSpPr>
          <p:cNvPr id="3" name="Content Placeholder 2">
            <a:extLst>
              <a:ext uri="{FF2B5EF4-FFF2-40B4-BE49-F238E27FC236}">
                <a16:creationId xmlns:a16="http://schemas.microsoft.com/office/drawing/2014/main" id="{F7B2B01D-D039-412D-87A7-66FCF052B48A}"/>
              </a:ext>
            </a:extLst>
          </p:cNvPr>
          <p:cNvSpPr>
            <a:spLocks noGrp="1"/>
          </p:cNvSpPr>
          <p:nvPr>
            <p:ph idx="1"/>
          </p:nvPr>
        </p:nvSpPr>
        <p:spPr/>
        <p:txBody>
          <a:bodyPr/>
          <a:lstStyle/>
          <a:p>
            <a:r>
              <a:rPr lang="en-US" dirty="0"/>
              <a:t>If you have a picture saved on your computer, choose “this device” to upload it.</a:t>
            </a:r>
          </a:p>
        </p:txBody>
      </p:sp>
      <p:pic>
        <p:nvPicPr>
          <p:cNvPr id="6" name="Picture 5">
            <a:extLst>
              <a:ext uri="{FF2B5EF4-FFF2-40B4-BE49-F238E27FC236}">
                <a16:creationId xmlns:a16="http://schemas.microsoft.com/office/drawing/2014/main" id="{E252FF9E-6F9F-438C-B5CE-DF9F679DAC99}"/>
              </a:ext>
            </a:extLst>
          </p:cNvPr>
          <p:cNvPicPr>
            <a:picLocks noChangeAspect="1"/>
          </p:cNvPicPr>
          <p:nvPr/>
        </p:nvPicPr>
        <p:blipFill>
          <a:blip r:embed="rId2"/>
          <a:stretch>
            <a:fillRect/>
          </a:stretch>
        </p:blipFill>
        <p:spPr>
          <a:xfrm>
            <a:off x="2027433" y="2571058"/>
            <a:ext cx="8137133" cy="4286942"/>
          </a:xfrm>
          <a:prstGeom prst="rect">
            <a:avLst/>
          </a:prstGeom>
        </p:spPr>
      </p:pic>
    </p:spTree>
    <p:extLst>
      <p:ext uri="{BB962C8B-B14F-4D97-AF65-F5344CB8AC3E}">
        <p14:creationId xmlns:p14="http://schemas.microsoft.com/office/powerpoint/2010/main" val="2142135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AC61E-FA01-4715-A4B4-DD13FF81AA0F}"/>
              </a:ext>
            </a:extLst>
          </p:cNvPr>
          <p:cNvSpPr>
            <a:spLocks noGrp="1"/>
          </p:cNvSpPr>
          <p:nvPr>
            <p:ph type="title"/>
          </p:nvPr>
        </p:nvSpPr>
        <p:spPr/>
        <p:txBody>
          <a:bodyPr/>
          <a:lstStyle/>
          <a:p>
            <a:pPr algn="ctr"/>
            <a:r>
              <a:rPr lang="en-US" dirty="0"/>
              <a:t>Adding a Picture</a:t>
            </a:r>
          </a:p>
        </p:txBody>
      </p:sp>
      <p:sp>
        <p:nvSpPr>
          <p:cNvPr id="3" name="Content Placeholder 2">
            <a:extLst>
              <a:ext uri="{FF2B5EF4-FFF2-40B4-BE49-F238E27FC236}">
                <a16:creationId xmlns:a16="http://schemas.microsoft.com/office/drawing/2014/main" id="{F7B2B01D-D039-412D-87A7-66FCF052B48A}"/>
              </a:ext>
            </a:extLst>
          </p:cNvPr>
          <p:cNvSpPr>
            <a:spLocks noGrp="1"/>
          </p:cNvSpPr>
          <p:nvPr>
            <p:ph idx="1"/>
          </p:nvPr>
        </p:nvSpPr>
        <p:spPr/>
        <p:txBody>
          <a:bodyPr/>
          <a:lstStyle/>
          <a:p>
            <a:r>
              <a:rPr lang="en-US" dirty="0"/>
              <a:t>If you need to search for a picture online, click “Online Pictures.”</a:t>
            </a:r>
          </a:p>
          <a:p>
            <a:r>
              <a:rPr lang="en-US" dirty="0"/>
              <a:t>It might also say “Bing Pictures” instead of “Online Pictures.”</a:t>
            </a:r>
          </a:p>
        </p:txBody>
      </p:sp>
      <p:pic>
        <p:nvPicPr>
          <p:cNvPr id="5" name="Picture 4">
            <a:extLst>
              <a:ext uri="{FF2B5EF4-FFF2-40B4-BE49-F238E27FC236}">
                <a16:creationId xmlns:a16="http://schemas.microsoft.com/office/drawing/2014/main" id="{3AE378A1-BB28-4809-985A-59E2DA5F718A}"/>
              </a:ext>
            </a:extLst>
          </p:cNvPr>
          <p:cNvPicPr>
            <a:picLocks noChangeAspect="1"/>
          </p:cNvPicPr>
          <p:nvPr/>
        </p:nvPicPr>
        <p:blipFill>
          <a:blip r:embed="rId2"/>
          <a:stretch>
            <a:fillRect/>
          </a:stretch>
        </p:blipFill>
        <p:spPr>
          <a:xfrm>
            <a:off x="2448674" y="3014908"/>
            <a:ext cx="7294652" cy="3843092"/>
          </a:xfrm>
          <a:prstGeom prst="rect">
            <a:avLst/>
          </a:prstGeom>
        </p:spPr>
      </p:pic>
    </p:spTree>
    <p:extLst>
      <p:ext uri="{BB962C8B-B14F-4D97-AF65-F5344CB8AC3E}">
        <p14:creationId xmlns:p14="http://schemas.microsoft.com/office/powerpoint/2010/main" val="222734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AC61E-FA01-4715-A4B4-DD13FF81AA0F}"/>
              </a:ext>
            </a:extLst>
          </p:cNvPr>
          <p:cNvSpPr>
            <a:spLocks noGrp="1"/>
          </p:cNvSpPr>
          <p:nvPr>
            <p:ph type="title"/>
          </p:nvPr>
        </p:nvSpPr>
        <p:spPr/>
        <p:txBody>
          <a:bodyPr/>
          <a:lstStyle/>
          <a:p>
            <a:pPr algn="ctr"/>
            <a:r>
              <a:rPr lang="en-US" dirty="0"/>
              <a:t>Adding a Picture</a:t>
            </a:r>
          </a:p>
        </p:txBody>
      </p:sp>
      <p:sp>
        <p:nvSpPr>
          <p:cNvPr id="3" name="Content Placeholder 2">
            <a:extLst>
              <a:ext uri="{FF2B5EF4-FFF2-40B4-BE49-F238E27FC236}">
                <a16:creationId xmlns:a16="http://schemas.microsoft.com/office/drawing/2014/main" id="{F7B2B01D-D039-412D-87A7-66FCF052B48A}"/>
              </a:ext>
            </a:extLst>
          </p:cNvPr>
          <p:cNvSpPr>
            <a:spLocks noGrp="1"/>
          </p:cNvSpPr>
          <p:nvPr>
            <p:ph idx="1"/>
          </p:nvPr>
        </p:nvSpPr>
        <p:spPr/>
        <p:txBody>
          <a:bodyPr/>
          <a:lstStyle/>
          <a:p>
            <a:r>
              <a:rPr lang="en-US" dirty="0"/>
              <a:t>Type some key words in the “search” bar to find the picture you’re looking for. </a:t>
            </a:r>
          </a:p>
          <a:p>
            <a:r>
              <a:rPr lang="en-US" dirty="0"/>
              <a:t>You can’t be TOO specific or you might not get any results!</a:t>
            </a:r>
          </a:p>
        </p:txBody>
      </p:sp>
      <p:pic>
        <p:nvPicPr>
          <p:cNvPr id="6" name="Picture 5">
            <a:extLst>
              <a:ext uri="{FF2B5EF4-FFF2-40B4-BE49-F238E27FC236}">
                <a16:creationId xmlns:a16="http://schemas.microsoft.com/office/drawing/2014/main" id="{FFAB28A3-49E5-4442-A886-494109608A21}"/>
              </a:ext>
            </a:extLst>
          </p:cNvPr>
          <p:cNvPicPr>
            <a:picLocks noChangeAspect="1"/>
          </p:cNvPicPr>
          <p:nvPr/>
        </p:nvPicPr>
        <p:blipFill>
          <a:blip r:embed="rId2"/>
          <a:stretch>
            <a:fillRect/>
          </a:stretch>
        </p:blipFill>
        <p:spPr>
          <a:xfrm>
            <a:off x="2505721" y="2949043"/>
            <a:ext cx="7316373" cy="3908957"/>
          </a:xfrm>
          <a:prstGeom prst="rect">
            <a:avLst/>
          </a:prstGeom>
        </p:spPr>
      </p:pic>
    </p:spTree>
    <p:extLst>
      <p:ext uri="{BB962C8B-B14F-4D97-AF65-F5344CB8AC3E}">
        <p14:creationId xmlns:p14="http://schemas.microsoft.com/office/powerpoint/2010/main" val="1501169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AC61E-FA01-4715-A4B4-DD13FF81AA0F}"/>
              </a:ext>
            </a:extLst>
          </p:cNvPr>
          <p:cNvSpPr>
            <a:spLocks noGrp="1"/>
          </p:cNvSpPr>
          <p:nvPr>
            <p:ph type="title"/>
          </p:nvPr>
        </p:nvSpPr>
        <p:spPr/>
        <p:txBody>
          <a:bodyPr/>
          <a:lstStyle/>
          <a:p>
            <a:pPr algn="ctr"/>
            <a:r>
              <a:rPr lang="en-US" dirty="0"/>
              <a:t>Adding a Picture</a:t>
            </a:r>
          </a:p>
        </p:txBody>
      </p:sp>
      <p:sp>
        <p:nvSpPr>
          <p:cNvPr id="3" name="Content Placeholder 2">
            <a:extLst>
              <a:ext uri="{FF2B5EF4-FFF2-40B4-BE49-F238E27FC236}">
                <a16:creationId xmlns:a16="http://schemas.microsoft.com/office/drawing/2014/main" id="{F7B2B01D-D039-412D-87A7-66FCF052B48A}"/>
              </a:ext>
            </a:extLst>
          </p:cNvPr>
          <p:cNvSpPr>
            <a:spLocks noGrp="1"/>
          </p:cNvSpPr>
          <p:nvPr>
            <p:ph idx="1"/>
          </p:nvPr>
        </p:nvSpPr>
        <p:spPr/>
        <p:txBody>
          <a:bodyPr/>
          <a:lstStyle/>
          <a:p>
            <a:r>
              <a:rPr lang="en-US" dirty="0"/>
              <a:t>Select the image you want (scroll down to see more images) then click “Insert.”</a:t>
            </a:r>
          </a:p>
        </p:txBody>
      </p:sp>
      <p:pic>
        <p:nvPicPr>
          <p:cNvPr id="5" name="Picture 4">
            <a:extLst>
              <a:ext uri="{FF2B5EF4-FFF2-40B4-BE49-F238E27FC236}">
                <a16:creationId xmlns:a16="http://schemas.microsoft.com/office/drawing/2014/main" id="{2B4CF386-2F11-4070-8FC8-C373F1F88F21}"/>
              </a:ext>
            </a:extLst>
          </p:cNvPr>
          <p:cNvPicPr>
            <a:picLocks noChangeAspect="1"/>
          </p:cNvPicPr>
          <p:nvPr/>
        </p:nvPicPr>
        <p:blipFill>
          <a:blip r:embed="rId2"/>
          <a:stretch>
            <a:fillRect/>
          </a:stretch>
        </p:blipFill>
        <p:spPr>
          <a:xfrm>
            <a:off x="2364698" y="2589088"/>
            <a:ext cx="7462603" cy="3970962"/>
          </a:xfrm>
          <a:prstGeom prst="rect">
            <a:avLst/>
          </a:prstGeom>
        </p:spPr>
      </p:pic>
    </p:spTree>
    <p:extLst>
      <p:ext uri="{BB962C8B-B14F-4D97-AF65-F5344CB8AC3E}">
        <p14:creationId xmlns:p14="http://schemas.microsoft.com/office/powerpoint/2010/main" val="1887613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AC61E-FA01-4715-A4B4-DD13FF81AA0F}"/>
              </a:ext>
            </a:extLst>
          </p:cNvPr>
          <p:cNvSpPr>
            <a:spLocks noGrp="1"/>
          </p:cNvSpPr>
          <p:nvPr>
            <p:ph type="title"/>
          </p:nvPr>
        </p:nvSpPr>
        <p:spPr/>
        <p:txBody>
          <a:bodyPr/>
          <a:lstStyle/>
          <a:p>
            <a:pPr algn="ctr"/>
            <a:r>
              <a:rPr lang="en-US" dirty="0"/>
              <a:t>Adding a Picture</a:t>
            </a:r>
          </a:p>
        </p:txBody>
      </p:sp>
      <p:sp>
        <p:nvSpPr>
          <p:cNvPr id="3" name="Content Placeholder 2">
            <a:extLst>
              <a:ext uri="{FF2B5EF4-FFF2-40B4-BE49-F238E27FC236}">
                <a16:creationId xmlns:a16="http://schemas.microsoft.com/office/drawing/2014/main" id="{F7B2B01D-D039-412D-87A7-66FCF052B48A}"/>
              </a:ext>
            </a:extLst>
          </p:cNvPr>
          <p:cNvSpPr>
            <a:spLocks noGrp="1"/>
          </p:cNvSpPr>
          <p:nvPr>
            <p:ph idx="1"/>
          </p:nvPr>
        </p:nvSpPr>
        <p:spPr/>
        <p:txBody>
          <a:bodyPr/>
          <a:lstStyle/>
          <a:p>
            <a:r>
              <a:rPr lang="en-US" dirty="0"/>
              <a:t>After your image is in the PowerPoint, drag the corners of the picture to make it bigger or smaller!</a:t>
            </a:r>
          </a:p>
        </p:txBody>
      </p:sp>
      <p:pic>
        <p:nvPicPr>
          <p:cNvPr id="6" name="Picture 5">
            <a:extLst>
              <a:ext uri="{FF2B5EF4-FFF2-40B4-BE49-F238E27FC236}">
                <a16:creationId xmlns:a16="http://schemas.microsoft.com/office/drawing/2014/main" id="{BE5F4F27-2459-4063-AC3B-5754FD58EFE9}"/>
              </a:ext>
            </a:extLst>
          </p:cNvPr>
          <p:cNvPicPr>
            <a:picLocks noChangeAspect="1"/>
          </p:cNvPicPr>
          <p:nvPr/>
        </p:nvPicPr>
        <p:blipFill>
          <a:blip r:embed="rId2"/>
          <a:stretch>
            <a:fillRect/>
          </a:stretch>
        </p:blipFill>
        <p:spPr>
          <a:xfrm>
            <a:off x="2960348" y="2906944"/>
            <a:ext cx="6585735" cy="3704476"/>
          </a:xfrm>
          <a:prstGeom prst="rect">
            <a:avLst/>
          </a:prstGeom>
        </p:spPr>
      </p:pic>
    </p:spTree>
    <p:extLst>
      <p:ext uri="{BB962C8B-B14F-4D97-AF65-F5344CB8AC3E}">
        <p14:creationId xmlns:p14="http://schemas.microsoft.com/office/powerpoint/2010/main" val="3582577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AC61E-FA01-4715-A4B4-DD13FF81AA0F}"/>
              </a:ext>
            </a:extLst>
          </p:cNvPr>
          <p:cNvSpPr>
            <a:spLocks noGrp="1"/>
          </p:cNvSpPr>
          <p:nvPr>
            <p:ph type="title"/>
          </p:nvPr>
        </p:nvSpPr>
        <p:spPr/>
        <p:txBody>
          <a:bodyPr/>
          <a:lstStyle/>
          <a:p>
            <a:pPr algn="ctr"/>
            <a:r>
              <a:rPr lang="en-US" dirty="0"/>
              <a:t>How to add Text</a:t>
            </a:r>
          </a:p>
        </p:txBody>
      </p:sp>
      <p:sp>
        <p:nvSpPr>
          <p:cNvPr id="3" name="Content Placeholder 2">
            <a:extLst>
              <a:ext uri="{FF2B5EF4-FFF2-40B4-BE49-F238E27FC236}">
                <a16:creationId xmlns:a16="http://schemas.microsoft.com/office/drawing/2014/main" id="{F7B2B01D-D039-412D-87A7-66FCF052B48A}"/>
              </a:ext>
            </a:extLst>
          </p:cNvPr>
          <p:cNvSpPr>
            <a:spLocks noGrp="1"/>
          </p:cNvSpPr>
          <p:nvPr>
            <p:ph idx="1"/>
          </p:nvPr>
        </p:nvSpPr>
        <p:spPr/>
        <p:txBody>
          <a:bodyPr/>
          <a:lstStyle/>
          <a:p>
            <a:r>
              <a:rPr lang="en-US" dirty="0"/>
              <a:t>If you want to add text to a slide, click Insert at the top of the page.</a:t>
            </a:r>
          </a:p>
        </p:txBody>
      </p:sp>
      <p:pic>
        <p:nvPicPr>
          <p:cNvPr id="5" name="Picture 4">
            <a:extLst>
              <a:ext uri="{FF2B5EF4-FFF2-40B4-BE49-F238E27FC236}">
                <a16:creationId xmlns:a16="http://schemas.microsoft.com/office/drawing/2014/main" id="{C0864B86-CB64-4BD2-91B4-BA1C211D57C0}"/>
              </a:ext>
            </a:extLst>
          </p:cNvPr>
          <p:cNvPicPr>
            <a:picLocks noChangeAspect="1"/>
          </p:cNvPicPr>
          <p:nvPr/>
        </p:nvPicPr>
        <p:blipFill>
          <a:blip r:embed="rId2"/>
          <a:stretch>
            <a:fillRect/>
          </a:stretch>
        </p:blipFill>
        <p:spPr>
          <a:xfrm>
            <a:off x="2269907" y="2560269"/>
            <a:ext cx="7652186" cy="4076066"/>
          </a:xfrm>
          <a:prstGeom prst="rect">
            <a:avLst/>
          </a:prstGeom>
        </p:spPr>
      </p:pic>
    </p:spTree>
    <p:extLst>
      <p:ext uri="{BB962C8B-B14F-4D97-AF65-F5344CB8AC3E}">
        <p14:creationId xmlns:p14="http://schemas.microsoft.com/office/powerpoint/2010/main" val="2888238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AC61E-FA01-4715-A4B4-DD13FF81AA0F}"/>
              </a:ext>
            </a:extLst>
          </p:cNvPr>
          <p:cNvSpPr>
            <a:spLocks noGrp="1"/>
          </p:cNvSpPr>
          <p:nvPr>
            <p:ph type="title"/>
          </p:nvPr>
        </p:nvSpPr>
        <p:spPr/>
        <p:txBody>
          <a:bodyPr/>
          <a:lstStyle/>
          <a:p>
            <a:pPr algn="ctr"/>
            <a:r>
              <a:rPr lang="en-US" dirty="0"/>
              <a:t>How to add a slide</a:t>
            </a:r>
          </a:p>
        </p:txBody>
      </p:sp>
      <p:sp>
        <p:nvSpPr>
          <p:cNvPr id="3" name="Content Placeholder 2">
            <a:extLst>
              <a:ext uri="{FF2B5EF4-FFF2-40B4-BE49-F238E27FC236}">
                <a16:creationId xmlns:a16="http://schemas.microsoft.com/office/drawing/2014/main" id="{F7B2B01D-D039-412D-87A7-66FCF052B48A}"/>
              </a:ext>
            </a:extLst>
          </p:cNvPr>
          <p:cNvSpPr>
            <a:spLocks noGrp="1"/>
          </p:cNvSpPr>
          <p:nvPr>
            <p:ph idx="1"/>
          </p:nvPr>
        </p:nvSpPr>
        <p:spPr/>
        <p:txBody>
          <a:bodyPr/>
          <a:lstStyle/>
          <a:p>
            <a:r>
              <a:rPr lang="en-US" dirty="0"/>
              <a:t>Click “New Slide” and choose the type of slide you want to insert.</a:t>
            </a:r>
          </a:p>
        </p:txBody>
      </p:sp>
      <p:pic>
        <p:nvPicPr>
          <p:cNvPr id="7" name="Picture 6">
            <a:extLst>
              <a:ext uri="{FF2B5EF4-FFF2-40B4-BE49-F238E27FC236}">
                <a16:creationId xmlns:a16="http://schemas.microsoft.com/office/drawing/2014/main" id="{C1FC171C-7A8E-445C-B843-2150693D699A}"/>
              </a:ext>
            </a:extLst>
          </p:cNvPr>
          <p:cNvPicPr>
            <a:picLocks noChangeAspect="1"/>
          </p:cNvPicPr>
          <p:nvPr/>
        </p:nvPicPr>
        <p:blipFill>
          <a:blip r:embed="rId2"/>
          <a:stretch>
            <a:fillRect/>
          </a:stretch>
        </p:blipFill>
        <p:spPr>
          <a:xfrm>
            <a:off x="2284745" y="2599360"/>
            <a:ext cx="7622510" cy="4040129"/>
          </a:xfrm>
          <a:prstGeom prst="rect">
            <a:avLst/>
          </a:prstGeom>
        </p:spPr>
      </p:pic>
    </p:spTree>
    <p:extLst>
      <p:ext uri="{BB962C8B-B14F-4D97-AF65-F5344CB8AC3E}">
        <p14:creationId xmlns:p14="http://schemas.microsoft.com/office/powerpoint/2010/main" val="1723857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AC61E-FA01-4715-A4B4-DD13FF81AA0F}"/>
              </a:ext>
            </a:extLst>
          </p:cNvPr>
          <p:cNvSpPr>
            <a:spLocks noGrp="1"/>
          </p:cNvSpPr>
          <p:nvPr>
            <p:ph type="title"/>
          </p:nvPr>
        </p:nvSpPr>
        <p:spPr/>
        <p:txBody>
          <a:bodyPr/>
          <a:lstStyle/>
          <a:p>
            <a:pPr algn="ctr"/>
            <a:r>
              <a:rPr lang="en-US" dirty="0"/>
              <a:t>How to add a slide</a:t>
            </a:r>
          </a:p>
        </p:txBody>
      </p:sp>
      <p:sp>
        <p:nvSpPr>
          <p:cNvPr id="3" name="Content Placeholder 2">
            <a:extLst>
              <a:ext uri="{FF2B5EF4-FFF2-40B4-BE49-F238E27FC236}">
                <a16:creationId xmlns:a16="http://schemas.microsoft.com/office/drawing/2014/main" id="{F7B2B01D-D039-412D-87A7-66FCF052B48A}"/>
              </a:ext>
            </a:extLst>
          </p:cNvPr>
          <p:cNvSpPr>
            <a:spLocks noGrp="1"/>
          </p:cNvSpPr>
          <p:nvPr>
            <p:ph idx="1"/>
          </p:nvPr>
        </p:nvSpPr>
        <p:spPr/>
        <p:txBody>
          <a:bodyPr/>
          <a:lstStyle/>
          <a:p>
            <a:r>
              <a:rPr lang="en-US" dirty="0"/>
              <a:t>OR click “Insert” then click “New Slide” and choose the slide you want.</a:t>
            </a:r>
          </a:p>
        </p:txBody>
      </p:sp>
      <p:pic>
        <p:nvPicPr>
          <p:cNvPr id="5" name="Picture 4">
            <a:extLst>
              <a:ext uri="{FF2B5EF4-FFF2-40B4-BE49-F238E27FC236}">
                <a16:creationId xmlns:a16="http://schemas.microsoft.com/office/drawing/2014/main" id="{ED052280-8909-4B2E-9F7C-11F97ED49534}"/>
              </a:ext>
            </a:extLst>
          </p:cNvPr>
          <p:cNvPicPr>
            <a:picLocks noChangeAspect="1"/>
          </p:cNvPicPr>
          <p:nvPr/>
        </p:nvPicPr>
        <p:blipFill>
          <a:blip r:embed="rId2"/>
          <a:stretch>
            <a:fillRect/>
          </a:stretch>
        </p:blipFill>
        <p:spPr>
          <a:xfrm>
            <a:off x="2564415" y="2825393"/>
            <a:ext cx="7063169" cy="3732809"/>
          </a:xfrm>
          <a:prstGeom prst="rect">
            <a:avLst/>
          </a:prstGeom>
        </p:spPr>
      </p:pic>
    </p:spTree>
    <p:extLst>
      <p:ext uri="{BB962C8B-B14F-4D97-AF65-F5344CB8AC3E}">
        <p14:creationId xmlns:p14="http://schemas.microsoft.com/office/powerpoint/2010/main" val="3572075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AC61E-FA01-4715-A4B4-DD13FF81AA0F}"/>
              </a:ext>
            </a:extLst>
          </p:cNvPr>
          <p:cNvSpPr>
            <a:spLocks noGrp="1"/>
          </p:cNvSpPr>
          <p:nvPr>
            <p:ph type="title"/>
          </p:nvPr>
        </p:nvSpPr>
        <p:spPr/>
        <p:txBody>
          <a:bodyPr/>
          <a:lstStyle/>
          <a:p>
            <a:pPr algn="ctr"/>
            <a:r>
              <a:rPr lang="en-US" dirty="0"/>
              <a:t>How to delete a slide</a:t>
            </a:r>
          </a:p>
        </p:txBody>
      </p:sp>
      <p:sp>
        <p:nvSpPr>
          <p:cNvPr id="3" name="Content Placeholder 2">
            <a:extLst>
              <a:ext uri="{FF2B5EF4-FFF2-40B4-BE49-F238E27FC236}">
                <a16:creationId xmlns:a16="http://schemas.microsoft.com/office/drawing/2014/main" id="{F7B2B01D-D039-412D-87A7-66FCF052B48A}"/>
              </a:ext>
            </a:extLst>
          </p:cNvPr>
          <p:cNvSpPr>
            <a:spLocks noGrp="1"/>
          </p:cNvSpPr>
          <p:nvPr>
            <p:ph idx="1"/>
          </p:nvPr>
        </p:nvSpPr>
        <p:spPr/>
        <p:txBody>
          <a:bodyPr/>
          <a:lstStyle/>
          <a:p>
            <a:r>
              <a:rPr lang="en-US" dirty="0"/>
              <a:t>If you decide you don’t want that slide, hover your mouse over it, press the RIGHT side of the mouse, and choose “Delete Slide.” </a:t>
            </a:r>
          </a:p>
        </p:txBody>
      </p:sp>
      <p:pic>
        <p:nvPicPr>
          <p:cNvPr id="6" name="Picture 5">
            <a:extLst>
              <a:ext uri="{FF2B5EF4-FFF2-40B4-BE49-F238E27FC236}">
                <a16:creationId xmlns:a16="http://schemas.microsoft.com/office/drawing/2014/main" id="{C76104B3-2621-486D-89D1-220A9ADD34B9}"/>
              </a:ext>
            </a:extLst>
          </p:cNvPr>
          <p:cNvPicPr>
            <a:picLocks noChangeAspect="1"/>
          </p:cNvPicPr>
          <p:nvPr/>
        </p:nvPicPr>
        <p:blipFill>
          <a:blip r:embed="rId2"/>
          <a:stretch>
            <a:fillRect/>
          </a:stretch>
        </p:blipFill>
        <p:spPr>
          <a:xfrm>
            <a:off x="2402440" y="2767918"/>
            <a:ext cx="7387119" cy="3899936"/>
          </a:xfrm>
          <a:prstGeom prst="rect">
            <a:avLst/>
          </a:prstGeom>
        </p:spPr>
      </p:pic>
    </p:spTree>
    <p:extLst>
      <p:ext uri="{BB962C8B-B14F-4D97-AF65-F5344CB8AC3E}">
        <p14:creationId xmlns:p14="http://schemas.microsoft.com/office/powerpoint/2010/main" val="3971238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5FDC6-BDD0-48AF-BFBF-92C88557A342}"/>
              </a:ext>
            </a:extLst>
          </p:cNvPr>
          <p:cNvSpPr>
            <a:spLocks noGrp="1"/>
          </p:cNvSpPr>
          <p:nvPr>
            <p:ph type="title"/>
          </p:nvPr>
        </p:nvSpPr>
        <p:spPr/>
        <p:txBody>
          <a:bodyPr/>
          <a:lstStyle/>
          <a:p>
            <a:r>
              <a:rPr lang="en-US" dirty="0"/>
              <a:t>How to Share a PowerPoint with me</a:t>
            </a:r>
          </a:p>
        </p:txBody>
      </p:sp>
      <p:sp>
        <p:nvSpPr>
          <p:cNvPr id="3" name="Content Placeholder 2">
            <a:extLst>
              <a:ext uri="{FF2B5EF4-FFF2-40B4-BE49-F238E27FC236}">
                <a16:creationId xmlns:a16="http://schemas.microsoft.com/office/drawing/2014/main" id="{CC425DC4-7153-499B-9179-315E8BB3C38D}"/>
              </a:ext>
            </a:extLst>
          </p:cNvPr>
          <p:cNvSpPr>
            <a:spLocks noGrp="1"/>
          </p:cNvSpPr>
          <p:nvPr>
            <p:ph idx="1"/>
          </p:nvPr>
        </p:nvSpPr>
        <p:spPr/>
        <p:txBody>
          <a:bodyPr/>
          <a:lstStyle/>
          <a:p>
            <a:r>
              <a:rPr lang="en-US" dirty="0"/>
              <a:t>Click “Share” in the top right corner.</a:t>
            </a:r>
          </a:p>
          <a:p>
            <a:endParaRPr lang="en-US" dirty="0"/>
          </a:p>
        </p:txBody>
      </p:sp>
      <p:pic>
        <p:nvPicPr>
          <p:cNvPr id="5" name="Picture 4">
            <a:extLst>
              <a:ext uri="{FF2B5EF4-FFF2-40B4-BE49-F238E27FC236}">
                <a16:creationId xmlns:a16="http://schemas.microsoft.com/office/drawing/2014/main" id="{044D14AC-26DF-4822-8C44-2ACA52CD35B9}"/>
              </a:ext>
            </a:extLst>
          </p:cNvPr>
          <p:cNvPicPr>
            <a:picLocks noChangeAspect="1"/>
          </p:cNvPicPr>
          <p:nvPr/>
        </p:nvPicPr>
        <p:blipFill>
          <a:blip r:embed="rId2"/>
          <a:stretch>
            <a:fillRect/>
          </a:stretch>
        </p:blipFill>
        <p:spPr>
          <a:xfrm>
            <a:off x="2387945" y="2679843"/>
            <a:ext cx="7416109" cy="3709993"/>
          </a:xfrm>
          <a:prstGeom prst="rect">
            <a:avLst/>
          </a:prstGeom>
        </p:spPr>
      </p:pic>
    </p:spTree>
    <p:extLst>
      <p:ext uri="{BB962C8B-B14F-4D97-AF65-F5344CB8AC3E}">
        <p14:creationId xmlns:p14="http://schemas.microsoft.com/office/powerpoint/2010/main" val="477613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5FDC6-BDD0-48AF-BFBF-92C88557A342}"/>
              </a:ext>
            </a:extLst>
          </p:cNvPr>
          <p:cNvSpPr>
            <a:spLocks noGrp="1"/>
          </p:cNvSpPr>
          <p:nvPr>
            <p:ph type="title"/>
          </p:nvPr>
        </p:nvSpPr>
        <p:spPr/>
        <p:txBody>
          <a:bodyPr/>
          <a:lstStyle/>
          <a:p>
            <a:r>
              <a:rPr lang="en-US" dirty="0"/>
              <a:t>How to Share a PowerPoint with me</a:t>
            </a:r>
          </a:p>
        </p:txBody>
      </p:sp>
      <p:sp>
        <p:nvSpPr>
          <p:cNvPr id="3" name="Content Placeholder 2">
            <a:extLst>
              <a:ext uri="{FF2B5EF4-FFF2-40B4-BE49-F238E27FC236}">
                <a16:creationId xmlns:a16="http://schemas.microsoft.com/office/drawing/2014/main" id="{CC425DC4-7153-499B-9179-315E8BB3C38D}"/>
              </a:ext>
            </a:extLst>
          </p:cNvPr>
          <p:cNvSpPr>
            <a:spLocks noGrp="1"/>
          </p:cNvSpPr>
          <p:nvPr>
            <p:ph idx="1"/>
          </p:nvPr>
        </p:nvSpPr>
        <p:spPr/>
        <p:txBody>
          <a:bodyPr/>
          <a:lstStyle/>
          <a:p>
            <a:r>
              <a:rPr lang="en-US" dirty="0"/>
              <a:t>Click to enter an email.</a:t>
            </a:r>
          </a:p>
          <a:p>
            <a:endParaRPr lang="en-US" dirty="0"/>
          </a:p>
        </p:txBody>
      </p:sp>
      <p:pic>
        <p:nvPicPr>
          <p:cNvPr id="4" name="Picture 3">
            <a:extLst>
              <a:ext uri="{FF2B5EF4-FFF2-40B4-BE49-F238E27FC236}">
                <a16:creationId xmlns:a16="http://schemas.microsoft.com/office/drawing/2014/main" id="{82754FA4-B80F-4D35-967B-57BF50B9A52F}"/>
              </a:ext>
            </a:extLst>
          </p:cNvPr>
          <p:cNvPicPr>
            <a:picLocks noChangeAspect="1"/>
          </p:cNvPicPr>
          <p:nvPr/>
        </p:nvPicPr>
        <p:blipFill>
          <a:blip r:embed="rId2"/>
          <a:stretch>
            <a:fillRect/>
          </a:stretch>
        </p:blipFill>
        <p:spPr>
          <a:xfrm>
            <a:off x="2025650" y="2506486"/>
            <a:ext cx="8140700" cy="4080967"/>
          </a:xfrm>
          <a:prstGeom prst="rect">
            <a:avLst/>
          </a:prstGeom>
        </p:spPr>
      </p:pic>
    </p:spTree>
    <p:extLst>
      <p:ext uri="{BB962C8B-B14F-4D97-AF65-F5344CB8AC3E}">
        <p14:creationId xmlns:p14="http://schemas.microsoft.com/office/powerpoint/2010/main" val="3398864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5FDC6-BDD0-48AF-BFBF-92C88557A342}"/>
              </a:ext>
            </a:extLst>
          </p:cNvPr>
          <p:cNvSpPr>
            <a:spLocks noGrp="1"/>
          </p:cNvSpPr>
          <p:nvPr>
            <p:ph type="title"/>
          </p:nvPr>
        </p:nvSpPr>
        <p:spPr/>
        <p:txBody>
          <a:bodyPr/>
          <a:lstStyle/>
          <a:p>
            <a:r>
              <a:rPr lang="en-US" dirty="0"/>
              <a:t>How to Share a PowerPoint with me</a:t>
            </a:r>
          </a:p>
        </p:txBody>
      </p:sp>
      <p:sp>
        <p:nvSpPr>
          <p:cNvPr id="3" name="Content Placeholder 2">
            <a:extLst>
              <a:ext uri="{FF2B5EF4-FFF2-40B4-BE49-F238E27FC236}">
                <a16:creationId xmlns:a16="http://schemas.microsoft.com/office/drawing/2014/main" id="{CC425DC4-7153-499B-9179-315E8BB3C38D}"/>
              </a:ext>
            </a:extLst>
          </p:cNvPr>
          <p:cNvSpPr>
            <a:spLocks noGrp="1"/>
          </p:cNvSpPr>
          <p:nvPr>
            <p:ph idx="1"/>
          </p:nvPr>
        </p:nvSpPr>
        <p:spPr/>
        <p:txBody>
          <a:bodyPr/>
          <a:lstStyle/>
          <a:p>
            <a:r>
              <a:rPr lang="en-US" dirty="0"/>
              <a:t>Type my last name followed by “</a:t>
            </a:r>
            <a:r>
              <a:rPr lang="en-US" dirty="0" err="1"/>
              <a:t>sm</a:t>
            </a:r>
            <a:r>
              <a:rPr lang="en-US" dirty="0"/>
              <a:t>” so it will be “</a:t>
            </a:r>
            <a:r>
              <a:rPr lang="en-US" dirty="0" err="1"/>
              <a:t>lowesm</a:t>
            </a:r>
            <a:r>
              <a:rPr lang="en-US" dirty="0"/>
              <a:t>” then click my name.</a:t>
            </a:r>
          </a:p>
          <a:p>
            <a:endParaRPr lang="en-US" dirty="0"/>
          </a:p>
        </p:txBody>
      </p:sp>
      <p:pic>
        <p:nvPicPr>
          <p:cNvPr id="4" name="Picture 3">
            <a:extLst>
              <a:ext uri="{FF2B5EF4-FFF2-40B4-BE49-F238E27FC236}">
                <a16:creationId xmlns:a16="http://schemas.microsoft.com/office/drawing/2014/main" id="{C54FB83B-1337-4A45-A0EB-33724623F3BB}"/>
              </a:ext>
            </a:extLst>
          </p:cNvPr>
          <p:cNvPicPr>
            <a:picLocks noChangeAspect="1"/>
          </p:cNvPicPr>
          <p:nvPr/>
        </p:nvPicPr>
        <p:blipFill>
          <a:blip r:embed="rId2"/>
          <a:stretch>
            <a:fillRect/>
          </a:stretch>
        </p:blipFill>
        <p:spPr>
          <a:xfrm>
            <a:off x="1924240" y="2515603"/>
            <a:ext cx="8343520" cy="4208833"/>
          </a:xfrm>
          <a:prstGeom prst="rect">
            <a:avLst/>
          </a:prstGeom>
        </p:spPr>
      </p:pic>
    </p:spTree>
    <p:extLst>
      <p:ext uri="{BB962C8B-B14F-4D97-AF65-F5344CB8AC3E}">
        <p14:creationId xmlns:p14="http://schemas.microsoft.com/office/powerpoint/2010/main" val="2329809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5FDC6-BDD0-48AF-BFBF-92C88557A342}"/>
              </a:ext>
            </a:extLst>
          </p:cNvPr>
          <p:cNvSpPr>
            <a:spLocks noGrp="1"/>
          </p:cNvSpPr>
          <p:nvPr>
            <p:ph type="title"/>
          </p:nvPr>
        </p:nvSpPr>
        <p:spPr/>
        <p:txBody>
          <a:bodyPr/>
          <a:lstStyle/>
          <a:p>
            <a:r>
              <a:rPr lang="en-US" dirty="0"/>
              <a:t>How to Share a PowerPoint with me</a:t>
            </a:r>
          </a:p>
        </p:txBody>
      </p:sp>
      <p:sp>
        <p:nvSpPr>
          <p:cNvPr id="3" name="Content Placeholder 2">
            <a:extLst>
              <a:ext uri="{FF2B5EF4-FFF2-40B4-BE49-F238E27FC236}">
                <a16:creationId xmlns:a16="http://schemas.microsoft.com/office/drawing/2014/main" id="{CC425DC4-7153-499B-9179-315E8BB3C38D}"/>
              </a:ext>
            </a:extLst>
          </p:cNvPr>
          <p:cNvSpPr>
            <a:spLocks noGrp="1"/>
          </p:cNvSpPr>
          <p:nvPr>
            <p:ph idx="1"/>
          </p:nvPr>
        </p:nvSpPr>
        <p:spPr/>
        <p:txBody>
          <a:bodyPr/>
          <a:lstStyle/>
          <a:p>
            <a:r>
              <a:rPr lang="en-US" dirty="0"/>
              <a:t>It will confirm that the link was sent to me! </a:t>
            </a:r>
            <a:r>
              <a:rPr lang="en-US" dirty="0">
                <a:sym typeface="Wingdings" panose="05000000000000000000" pitchFamily="2" charset="2"/>
              </a:rPr>
              <a:t></a:t>
            </a:r>
            <a:endParaRPr lang="en-US" dirty="0"/>
          </a:p>
          <a:p>
            <a:endParaRPr lang="en-US" dirty="0"/>
          </a:p>
        </p:txBody>
      </p:sp>
      <p:pic>
        <p:nvPicPr>
          <p:cNvPr id="4" name="Picture 3">
            <a:extLst>
              <a:ext uri="{FF2B5EF4-FFF2-40B4-BE49-F238E27FC236}">
                <a16:creationId xmlns:a16="http://schemas.microsoft.com/office/drawing/2014/main" id="{7BE56028-B357-40B6-BF5C-BB9869A0FD41}"/>
              </a:ext>
            </a:extLst>
          </p:cNvPr>
          <p:cNvPicPr>
            <a:picLocks noChangeAspect="1"/>
          </p:cNvPicPr>
          <p:nvPr/>
        </p:nvPicPr>
        <p:blipFill>
          <a:blip r:embed="rId2"/>
          <a:stretch>
            <a:fillRect/>
          </a:stretch>
        </p:blipFill>
        <p:spPr>
          <a:xfrm>
            <a:off x="2098906" y="2701537"/>
            <a:ext cx="7994188" cy="4032764"/>
          </a:xfrm>
          <a:prstGeom prst="rect">
            <a:avLst/>
          </a:prstGeom>
        </p:spPr>
      </p:pic>
    </p:spTree>
    <p:extLst>
      <p:ext uri="{BB962C8B-B14F-4D97-AF65-F5344CB8AC3E}">
        <p14:creationId xmlns:p14="http://schemas.microsoft.com/office/powerpoint/2010/main" val="1684718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5FDC6-BDD0-48AF-BFBF-92C88557A342}"/>
              </a:ext>
            </a:extLst>
          </p:cNvPr>
          <p:cNvSpPr>
            <a:spLocks noGrp="1"/>
          </p:cNvSpPr>
          <p:nvPr>
            <p:ph type="title"/>
          </p:nvPr>
        </p:nvSpPr>
        <p:spPr/>
        <p:txBody>
          <a:bodyPr/>
          <a:lstStyle/>
          <a:p>
            <a:r>
              <a:rPr lang="en-US" dirty="0"/>
              <a:t>How to Share a PowerPoint with me</a:t>
            </a:r>
          </a:p>
        </p:txBody>
      </p:sp>
      <p:sp>
        <p:nvSpPr>
          <p:cNvPr id="3" name="Content Placeholder 2">
            <a:extLst>
              <a:ext uri="{FF2B5EF4-FFF2-40B4-BE49-F238E27FC236}">
                <a16:creationId xmlns:a16="http://schemas.microsoft.com/office/drawing/2014/main" id="{CC425DC4-7153-499B-9179-315E8BB3C38D}"/>
              </a:ext>
            </a:extLst>
          </p:cNvPr>
          <p:cNvSpPr>
            <a:spLocks noGrp="1"/>
          </p:cNvSpPr>
          <p:nvPr>
            <p:ph idx="1"/>
          </p:nvPr>
        </p:nvSpPr>
        <p:spPr/>
        <p:txBody>
          <a:bodyPr/>
          <a:lstStyle/>
          <a:p>
            <a:pPr algn="ctr"/>
            <a:r>
              <a:rPr lang="en-US" sz="3200" dirty="0"/>
              <a:t>If you completed the PowerPoint in a Teams assignment, you do NOT need to share it with me! I can see it by clicking on your assignment. </a:t>
            </a:r>
            <a:r>
              <a:rPr lang="en-US" sz="3200" dirty="0">
                <a:sym typeface="Wingdings" panose="05000000000000000000" pitchFamily="2" charset="2"/>
              </a:rPr>
              <a:t></a:t>
            </a:r>
            <a:endParaRPr lang="en-US" sz="3200" dirty="0"/>
          </a:p>
          <a:p>
            <a:endParaRPr lang="en-US" dirty="0"/>
          </a:p>
        </p:txBody>
      </p:sp>
    </p:spTree>
    <p:extLst>
      <p:ext uri="{BB962C8B-B14F-4D97-AF65-F5344CB8AC3E}">
        <p14:creationId xmlns:p14="http://schemas.microsoft.com/office/powerpoint/2010/main" val="2315347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AC61E-FA01-4715-A4B4-DD13FF81AA0F}"/>
              </a:ext>
            </a:extLst>
          </p:cNvPr>
          <p:cNvSpPr>
            <a:spLocks noGrp="1"/>
          </p:cNvSpPr>
          <p:nvPr>
            <p:ph type="title"/>
          </p:nvPr>
        </p:nvSpPr>
        <p:spPr/>
        <p:txBody>
          <a:bodyPr/>
          <a:lstStyle/>
          <a:p>
            <a:pPr algn="ctr"/>
            <a:r>
              <a:rPr lang="en-US" dirty="0"/>
              <a:t>How to add Text</a:t>
            </a:r>
          </a:p>
        </p:txBody>
      </p:sp>
      <p:sp>
        <p:nvSpPr>
          <p:cNvPr id="3" name="Content Placeholder 2">
            <a:extLst>
              <a:ext uri="{FF2B5EF4-FFF2-40B4-BE49-F238E27FC236}">
                <a16:creationId xmlns:a16="http://schemas.microsoft.com/office/drawing/2014/main" id="{F7B2B01D-D039-412D-87A7-66FCF052B48A}"/>
              </a:ext>
            </a:extLst>
          </p:cNvPr>
          <p:cNvSpPr>
            <a:spLocks noGrp="1"/>
          </p:cNvSpPr>
          <p:nvPr>
            <p:ph idx="1"/>
          </p:nvPr>
        </p:nvSpPr>
        <p:spPr/>
        <p:txBody>
          <a:bodyPr/>
          <a:lstStyle/>
          <a:p>
            <a:r>
              <a:rPr lang="en-US" dirty="0"/>
              <a:t>Click “Text Box”</a:t>
            </a:r>
          </a:p>
        </p:txBody>
      </p:sp>
      <p:pic>
        <p:nvPicPr>
          <p:cNvPr id="6" name="Picture 5">
            <a:extLst>
              <a:ext uri="{FF2B5EF4-FFF2-40B4-BE49-F238E27FC236}">
                <a16:creationId xmlns:a16="http://schemas.microsoft.com/office/drawing/2014/main" id="{44E5A317-4C25-4616-81D0-D715A8E80A9D}"/>
              </a:ext>
            </a:extLst>
          </p:cNvPr>
          <p:cNvPicPr>
            <a:picLocks noChangeAspect="1"/>
          </p:cNvPicPr>
          <p:nvPr/>
        </p:nvPicPr>
        <p:blipFill>
          <a:blip r:embed="rId2"/>
          <a:stretch>
            <a:fillRect/>
          </a:stretch>
        </p:blipFill>
        <p:spPr>
          <a:xfrm>
            <a:off x="2155232" y="2527265"/>
            <a:ext cx="7881536" cy="4162131"/>
          </a:xfrm>
          <a:prstGeom prst="rect">
            <a:avLst/>
          </a:prstGeom>
        </p:spPr>
      </p:pic>
    </p:spTree>
    <p:extLst>
      <p:ext uri="{BB962C8B-B14F-4D97-AF65-F5344CB8AC3E}">
        <p14:creationId xmlns:p14="http://schemas.microsoft.com/office/powerpoint/2010/main" val="3907341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AC61E-FA01-4715-A4B4-DD13FF81AA0F}"/>
              </a:ext>
            </a:extLst>
          </p:cNvPr>
          <p:cNvSpPr>
            <a:spLocks noGrp="1"/>
          </p:cNvSpPr>
          <p:nvPr>
            <p:ph type="title"/>
          </p:nvPr>
        </p:nvSpPr>
        <p:spPr/>
        <p:txBody>
          <a:bodyPr/>
          <a:lstStyle/>
          <a:p>
            <a:pPr algn="ctr"/>
            <a:r>
              <a:rPr lang="en-US" dirty="0"/>
              <a:t>How to add Text</a:t>
            </a:r>
          </a:p>
        </p:txBody>
      </p:sp>
      <p:sp>
        <p:nvSpPr>
          <p:cNvPr id="3" name="Content Placeholder 2">
            <a:extLst>
              <a:ext uri="{FF2B5EF4-FFF2-40B4-BE49-F238E27FC236}">
                <a16:creationId xmlns:a16="http://schemas.microsoft.com/office/drawing/2014/main" id="{F7B2B01D-D039-412D-87A7-66FCF052B48A}"/>
              </a:ext>
            </a:extLst>
          </p:cNvPr>
          <p:cNvSpPr>
            <a:spLocks noGrp="1"/>
          </p:cNvSpPr>
          <p:nvPr>
            <p:ph idx="1"/>
          </p:nvPr>
        </p:nvSpPr>
        <p:spPr/>
        <p:txBody>
          <a:bodyPr/>
          <a:lstStyle/>
          <a:p>
            <a:r>
              <a:rPr lang="en-US" dirty="0"/>
              <a:t>It will either create a text box for you, OR your arrow will change shape and you can click on the PowerPoint and drag the mouse across the screen to create a text box.</a:t>
            </a:r>
          </a:p>
        </p:txBody>
      </p:sp>
      <p:pic>
        <p:nvPicPr>
          <p:cNvPr id="5" name="Picture 4">
            <a:extLst>
              <a:ext uri="{FF2B5EF4-FFF2-40B4-BE49-F238E27FC236}">
                <a16:creationId xmlns:a16="http://schemas.microsoft.com/office/drawing/2014/main" id="{EFEED34D-663F-4A90-82A2-008E26C9CE75}"/>
              </a:ext>
            </a:extLst>
          </p:cNvPr>
          <p:cNvPicPr>
            <a:picLocks noChangeAspect="1"/>
          </p:cNvPicPr>
          <p:nvPr/>
        </p:nvPicPr>
        <p:blipFill>
          <a:blip r:embed="rId2"/>
          <a:stretch>
            <a:fillRect/>
          </a:stretch>
        </p:blipFill>
        <p:spPr>
          <a:xfrm>
            <a:off x="2407577" y="2928062"/>
            <a:ext cx="7376845" cy="3929938"/>
          </a:xfrm>
          <a:prstGeom prst="rect">
            <a:avLst/>
          </a:prstGeom>
        </p:spPr>
      </p:pic>
    </p:spTree>
    <p:extLst>
      <p:ext uri="{BB962C8B-B14F-4D97-AF65-F5344CB8AC3E}">
        <p14:creationId xmlns:p14="http://schemas.microsoft.com/office/powerpoint/2010/main" val="489951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AC61E-FA01-4715-A4B4-DD13FF81AA0F}"/>
              </a:ext>
            </a:extLst>
          </p:cNvPr>
          <p:cNvSpPr>
            <a:spLocks noGrp="1"/>
          </p:cNvSpPr>
          <p:nvPr>
            <p:ph type="title"/>
          </p:nvPr>
        </p:nvSpPr>
        <p:spPr/>
        <p:txBody>
          <a:bodyPr/>
          <a:lstStyle/>
          <a:p>
            <a:pPr algn="ctr"/>
            <a:r>
              <a:rPr lang="en-US" dirty="0"/>
              <a:t>How to add Text</a:t>
            </a:r>
          </a:p>
        </p:txBody>
      </p:sp>
      <p:sp>
        <p:nvSpPr>
          <p:cNvPr id="3" name="Content Placeholder 2">
            <a:extLst>
              <a:ext uri="{FF2B5EF4-FFF2-40B4-BE49-F238E27FC236}">
                <a16:creationId xmlns:a16="http://schemas.microsoft.com/office/drawing/2014/main" id="{F7B2B01D-D039-412D-87A7-66FCF052B48A}"/>
              </a:ext>
            </a:extLst>
          </p:cNvPr>
          <p:cNvSpPr>
            <a:spLocks noGrp="1"/>
          </p:cNvSpPr>
          <p:nvPr>
            <p:ph idx="1"/>
          </p:nvPr>
        </p:nvSpPr>
        <p:spPr/>
        <p:txBody>
          <a:bodyPr/>
          <a:lstStyle/>
          <a:p>
            <a:r>
              <a:rPr lang="en-US" dirty="0"/>
              <a:t>Once you type your text, you can make it bigger or smaller. </a:t>
            </a:r>
          </a:p>
        </p:txBody>
      </p:sp>
      <p:pic>
        <p:nvPicPr>
          <p:cNvPr id="6" name="Picture 5">
            <a:extLst>
              <a:ext uri="{FF2B5EF4-FFF2-40B4-BE49-F238E27FC236}">
                <a16:creationId xmlns:a16="http://schemas.microsoft.com/office/drawing/2014/main" id="{B216E688-1B54-4AB4-AA62-96EE6C01A894}"/>
              </a:ext>
            </a:extLst>
          </p:cNvPr>
          <p:cNvPicPr>
            <a:picLocks noChangeAspect="1"/>
          </p:cNvPicPr>
          <p:nvPr/>
        </p:nvPicPr>
        <p:blipFill>
          <a:blip r:embed="rId2"/>
          <a:stretch>
            <a:fillRect/>
          </a:stretch>
        </p:blipFill>
        <p:spPr>
          <a:xfrm>
            <a:off x="2513422" y="2517168"/>
            <a:ext cx="7479587" cy="4207268"/>
          </a:xfrm>
          <a:prstGeom prst="rect">
            <a:avLst/>
          </a:prstGeom>
        </p:spPr>
      </p:pic>
    </p:spTree>
    <p:extLst>
      <p:ext uri="{BB962C8B-B14F-4D97-AF65-F5344CB8AC3E}">
        <p14:creationId xmlns:p14="http://schemas.microsoft.com/office/powerpoint/2010/main" val="2934537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AC61E-FA01-4715-A4B4-DD13FF81AA0F}"/>
              </a:ext>
            </a:extLst>
          </p:cNvPr>
          <p:cNvSpPr>
            <a:spLocks noGrp="1"/>
          </p:cNvSpPr>
          <p:nvPr>
            <p:ph type="title"/>
          </p:nvPr>
        </p:nvSpPr>
        <p:spPr/>
        <p:txBody>
          <a:bodyPr/>
          <a:lstStyle/>
          <a:p>
            <a:pPr algn="ctr"/>
            <a:r>
              <a:rPr lang="en-US" dirty="0"/>
              <a:t>How to add Text</a:t>
            </a:r>
          </a:p>
        </p:txBody>
      </p:sp>
      <p:sp>
        <p:nvSpPr>
          <p:cNvPr id="3" name="Content Placeholder 2">
            <a:extLst>
              <a:ext uri="{FF2B5EF4-FFF2-40B4-BE49-F238E27FC236}">
                <a16:creationId xmlns:a16="http://schemas.microsoft.com/office/drawing/2014/main" id="{F7B2B01D-D039-412D-87A7-66FCF052B48A}"/>
              </a:ext>
            </a:extLst>
          </p:cNvPr>
          <p:cNvSpPr>
            <a:spLocks noGrp="1"/>
          </p:cNvSpPr>
          <p:nvPr>
            <p:ph idx="1"/>
          </p:nvPr>
        </p:nvSpPr>
        <p:spPr/>
        <p:txBody>
          <a:bodyPr/>
          <a:lstStyle/>
          <a:p>
            <a:r>
              <a:rPr lang="en-US" dirty="0"/>
              <a:t>Either click on one word in the sentence three times quickly, OR click at the beginning of the sentence, hold the mouse down, and drag your mouse over the entire sentence.</a:t>
            </a:r>
          </a:p>
        </p:txBody>
      </p:sp>
      <p:pic>
        <p:nvPicPr>
          <p:cNvPr id="5" name="Picture 4">
            <a:extLst>
              <a:ext uri="{FF2B5EF4-FFF2-40B4-BE49-F238E27FC236}">
                <a16:creationId xmlns:a16="http://schemas.microsoft.com/office/drawing/2014/main" id="{C1477BDF-7C1F-4643-8A31-5FBCFF8D1F64}"/>
              </a:ext>
            </a:extLst>
          </p:cNvPr>
          <p:cNvPicPr>
            <a:picLocks noChangeAspect="1"/>
          </p:cNvPicPr>
          <p:nvPr/>
        </p:nvPicPr>
        <p:blipFill>
          <a:blip r:embed="rId2"/>
          <a:stretch>
            <a:fillRect/>
          </a:stretch>
        </p:blipFill>
        <p:spPr>
          <a:xfrm>
            <a:off x="2456915" y="2865441"/>
            <a:ext cx="7592602" cy="3992559"/>
          </a:xfrm>
          <a:prstGeom prst="rect">
            <a:avLst/>
          </a:prstGeom>
        </p:spPr>
      </p:pic>
    </p:spTree>
    <p:extLst>
      <p:ext uri="{BB962C8B-B14F-4D97-AF65-F5344CB8AC3E}">
        <p14:creationId xmlns:p14="http://schemas.microsoft.com/office/powerpoint/2010/main" val="2020836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AC61E-FA01-4715-A4B4-DD13FF81AA0F}"/>
              </a:ext>
            </a:extLst>
          </p:cNvPr>
          <p:cNvSpPr>
            <a:spLocks noGrp="1"/>
          </p:cNvSpPr>
          <p:nvPr>
            <p:ph type="title"/>
          </p:nvPr>
        </p:nvSpPr>
        <p:spPr/>
        <p:txBody>
          <a:bodyPr/>
          <a:lstStyle/>
          <a:p>
            <a:pPr algn="ctr"/>
            <a:r>
              <a:rPr lang="en-US" dirty="0"/>
              <a:t>How to add Text</a:t>
            </a:r>
          </a:p>
        </p:txBody>
      </p:sp>
      <p:sp>
        <p:nvSpPr>
          <p:cNvPr id="3" name="Content Placeholder 2">
            <a:extLst>
              <a:ext uri="{FF2B5EF4-FFF2-40B4-BE49-F238E27FC236}">
                <a16:creationId xmlns:a16="http://schemas.microsoft.com/office/drawing/2014/main" id="{F7B2B01D-D039-412D-87A7-66FCF052B48A}"/>
              </a:ext>
            </a:extLst>
          </p:cNvPr>
          <p:cNvSpPr>
            <a:spLocks noGrp="1"/>
          </p:cNvSpPr>
          <p:nvPr>
            <p:ph idx="1"/>
          </p:nvPr>
        </p:nvSpPr>
        <p:spPr/>
        <p:txBody>
          <a:bodyPr/>
          <a:lstStyle/>
          <a:p>
            <a:r>
              <a:rPr lang="en-US" dirty="0"/>
              <a:t>Make sure you are on the “Home” tab and you can change the font size. Press the arrow next to the number and change it to a bigger or smaller font size.</a:t>
            </a:r>
          </a:p>
        </p:txBody>
      </p:sp>
      <p:pic>
        <p:nvPicPr>
          <p:cNvPr id="6" name="Picture 5">
            <a:extLst>
              <a:ext uri="{FF2B5EF4-FFF2-40B4-BE49-F238E27FC236}">
                <a16:creationId xmlns:a16="http://schemas.microsoft.com/office/drawing/2014/main" id="{F88B9203-157F-469D-AD59-CAB72D3B2FBC}"/>
              </a:ext>
            </a:extLst>
          </p:cNvPr>
          <p:cNvPicPr>
            <a:picLocks noChangeAspect="1"/>
          </p:cNvPicPr>
          <p:nvPr/>
        </p:nvPicPr>
        <p:blipFill>
          <a:blip r:embed="rId2"/>
          <a:stretch>
            <a:fillRect/>
          </a:stretch>
        </p:blipFill>
        <p:spPr>
          <a:xfrm>
            <a:off x="2436366" y="2827439"/>
            <a:ext cx="7633699" cy="4030561"/>
          </a:xfrm>
          <a:prstGeom prst="rect">
            <a:avLst/>
          </a:prstGeom>
        </p:spPr>
      </p:pic>
    </p:spTree>
    <p:extLst>
      <p:ext uri="{BB962C8B-B14F-4D97-AF65-F5344CB8AC3E}">
        <p14:creationId xmlns:p14="http://schemas.microsoft.com/office/powerpoint/2010/main" val="3121293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AC61E-FA01-4715-A4B4-DD13FF81AA0F}"/>
              </a:ext>
            </a:extLst>
          </p:cNvPr>
          <p:cNvSpPr>
            <a:spLocks noGrp="1"/>
          </p:cNvSpPr>
          <p:nvPr>
            <p:ph type="title"/>
          </p:nvPr>
        </p:nvSpPr>
        <p:spPr/>
        <p:txBody>
          <a:bodyPr/>
          <a:lstStyle/>
          <a:p>
            <a:pPr algn="ctr"/>
            <a:r>
              <a:rPr lang="en-US" dirty="0"/>
              <a:t>How to add Text</a:t>
            </a:r>
          </a:p>
        </p:txBody>
      </p:sp>
      <p:sp>
        <p:nvSpPr>
          <p:cNvPr id="3" name="Content Placeholder 2">
            <a:extLst>
              <a:ext uri="{FF2B5EF4-FFF2-40B4-BE49-F238E27FC236}">
                <a16:creationId xmlns:a16="http://schemas.microsoft.com/office/drawing/2014/main" id="{F7B2B01D-D039-412D-87A7-66FCF052B48A}"/>
              </a:ext>
            </a:extLst>
          </p:cNvPr>
          <p:cNvSpPr>
            <a:spLocks noGrp="1"/>
          </p:cNvSpPr>
          <p:nvPr>
            <p:ph idx="1"/>
          </p:nvPr>
        </p:nvSpPr>
        <p:spPr/>
        <p:txBody>
          <a:bodyPr/>
          <a:lstStyle/>
          <a:p>
            <a:r>
              <a:rPr lang="en-US" dirty="0"/>
              <a:t>You can also change the color of the font by pressing the button circled in the picture. </a:t>
            </a:r>
          </a:p>
        </p:txBody>
      </p:sp>
      <p:pic>
        <p:nvPicPr>
          <p:cNvPr id="8" name="Picture 7">
            <a:extLst>
              <a:ext uri="{FF2B5EF4-FFF2-40B4-BE49-F238E27FC236}">
                <a16:creationId xmlns:a16="http://schemas.microsoft.com/office/drawing/2014/main" id="{F931EA7C-3946-4A6C-B30C-F9CA228899EA}"/>
              </a:ext>
            </a:extLst>
          </p:cNvPr>
          <p:cNvPicPr>
            <a:picLocks noChangeAspect="1"/>
          </p:cNvPicPr>
          <p:nvPr/>
        </p:nvPicPr>
        <p:blipFill>
          <a:blip r:embed="rId2"/>
          <a:stretch>
            <a:fillRect/>
          </a:stretch>
        </p:blipFill>
        <p:spPr>
          <a:xfrm>
            <a:off x="2378244" y="2630184"/>
            <a:ext cx="7749944" cy="4128172"/>
          </a:xfrm>
          <a:prstGeom prst="rect">
            <a:avLst/>
          </a:prstGeom>
        </p:spPr>
      </p:pic>
    </p:spTree>
    <p:extLst>
      <p:ext uri="{BB962C8B-B14F-4D97-AF65-F5344CB8AC3E}">
        <p14:creationId xmlns:p14="http://schemas.microsoft.com/office/powerpoint/2010/main" val="1874301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AC61E-FA01-4715-A4B4-DD13FF81AA0F}"/>
              </a:ext>
            </a:extLst>
          </p:cNvPr>
          <p:cNvSpPr>
            <a:spLocks noGrp="1"/>
          </p:cNvSpPr>
          <p:nvPr>
            <p:ph type="title"/>
          </p:nvPr>
        </p:nvSpPr>
        <p:spPr/>
        <p:txBody>
          <a:bodyPr/>
          <a:lstStyle/>
          <a:p>
            <a:pPr algn="ctr"/>
            <a:r>
              <a:rPr lang="en-US" dirty="0"/>
              <a:t>How to add Text</a:t>
            </a:r>
          </a:p>
        </p:txBody>
      </p:sp>
      <p:sp>
        <p:nvSpPr>
          <p:cNvPr id="3" name="Content Placeholder 2">
            <a:extLst>
              <a:ext uri="{FF2B5EF4-FFF2-40B4-BE49-F238E27FC236}">
                <a16:creationId xmlns:a16="http://schemas.microsoft.com/office/drawing/2014/main" id="{F7B2B01D-D039-412D-87A7-66FCF052B48A}"/>
              </a:ext>
            </a:extLst>
          </p:cNvPr>
          <p:cNvSpPr>
            <a:spLocks noGrp="1"/>
          </p:cNvSpPr>
          <p:nvPr>
            <p:ph idx="1"/>
          </p:nvPr>
        </p:nvSpPr>
        <p:spPr/>
        <p:txBody>
          <a:bodyPr/>
          <a:lstStyle/>
          <a:p>
            <a:r>
              <a:rPr lang="en-US" dirty="0"/>
              <a:t>Make the font thicker by pressing the “Bold” button circled in the picture.</a:t>
            </a:r>
          </a:p>
        </p:txBody>
      </p:sp>
      <p:pic>
        <p:nvPicPr>
          <p:cNvPr id="7" name="Picture 6">
            <a:extLst>
              <a:ext uri="{FF2B5EF4-FFF2-40B4-BE49-F238E27FC236}">
                <a16:creationId xmlns:a16="http://schemas.microsoft.com/office/drawing/2014/main" id="{C6CD2C2E-3CA1-4D75-9063-DD2F9AF24322}"/>
              </a:ext>
            </a:extLst>
          </p:cNvPr>
          <p:cNvPicPr>
            <a:picLocks noChangeAspect="1"/>
          </p:cNvPicPr>
          <p:nvPr/>
        </p:nvPicPr>
        <p:blipFill>
          <a:blip r:embed="rId2"/>
          <a:stretch>
            <a:fillRect/>
          </a:stretch>
        </p:blipFill>
        <p:spPr>
          <a:xfrm>
            <a:off x="2196957" y="2529364"/>
            <a:ext cx="7798085" cy="4121670"/>
          </a:xfrm>
          <a:prstGeom prst="rect">
            <a:avLst/>
          </a:prstGeom>
        </p:spPr>
      </p:pic>
    </p:spTree>
    <p:extLst>
      <p:ext uri="{BB962C8B-B14F-4D97-AF65-F5344CB8AC3E}">
        <p14:creationId xmlns:p14="http://schemas.microsoft.com/office/powerpoint/2010/main" val="63434612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186</TotalTime>
  <Words>653</Words>
  <Application>Microsoft Office PowerPoint</Application>
  <PresentationFormat>Widescreen</PresentationFormat>
  <Paragraphs>57</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Gill Sans MT</vt:lpstr>
      <vt:lpstr>Gallery</vt:lpstr>
      <vt:lpstr>How to use PowerPoint</vt:lpstr>
      <vt:lpstr>How to add Text</vt:lpstr>
      <vt:lpstr>How to add Text</vt:lpstr>
      <vt:lpstr>How to add Text</vt:lpstr>
      <vt:lpstr>How to add Text</vt:lpstr>
      <vt:lpstr>How to add Text</vt:lpstr>
      <vt:lpstr>How to add Text</vt:lpstr>
      <vt:lpstr>How to add Text</vt:lpstr>
      <vt:lpstr>How to add Text</vt:lpstr>
      <vt:lpstr>How to add Text</vt:lpstr>
      <vt:lpstr>How to add Text</vt:lpstr>
      <vt:lpstr>How to add Text</vt:lpstr>
      <vt:lpstr>Changing Text</vt:lpstr>
      <vt:lpstr>Adding a Picture</vt:lpstr>
      <vt:lpstr>Adding a Picture</vt:lpstr>
      <vt:lpstr>Adding a Picture</vt:lpstr>
      <vt:lpstr>Adding a Picture</vt:lpstr>
      <vt:lpstr>Adding a Picture</vt:lpstr>
      <vt:lpstr>Adding a Picture</vt:lpstr>
      <vt:lpstr>How to add a slide</vt:lpstr>
      <vt:lpstr>How to add a slide</vt:lpstr>
      <vt:lpstr>How to delete a slide</vt:lpstr>
      <vt:lpstr>How to Share a PowerPoint with me</vt:lpstr>
      <vt:lpstr>How to Share a PowerPoint with me</vt:lpstr>
      <vt:lpstr>How to Share a PowerPoint with me</vt:lpstr>
      <vt:lpstr>How to Share a PowerPoint with me</vt:lpstr>
      <vt:lpstr>How to Share a PowerPoint with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PowerPoint</dc:title>
  <dc:creator>Lowe, Samantha</dc:creator>
  <cp:lastModifiedBy>Lowe, Samantha</cp:lastModifiedBy>
  <cp:revision>2</cp:revision>
  <dcterms:created xsi:type="dcterms:W3CDTF">2020-08-20T17:52:04Z</dcterms:created>
  <dcterms:modified xsi:type="dcterms:W3CDTF">2020-08-20T22:44:25Z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ee3c538-ec52-435f-ae58-017644bd9513_Enabled">
    <vt:lpwstr>True</vt:lpwstr>
  </property>
  <property fmtid="{D5CDD505-2E9C-101B-9397-08002B2CF9AE}" pid="3" name="MSIP_Label_0ee3c538-ec52-435f-ae58-017644bd9513_SiteId">
    <vt:lpwstr>0cdcb198-8169-4b70-ba9f-da7e3ba700c2</vt:lpwstr>
  </property>
  <property fmtid="{D5CDD505-2E9C-101B-9397-08002B2CF9AE}" pid="4" name="MSIP_Label_0ee3c538-ec52-435f-ae58-017644bd9513_Owner">
    <vt:lpwstr>lowesm@fultonschools.org</vt:lpwstr>
  </property>
  <property fmtid="{D5CDD505-2E9C-101B-9397-08002B2CF9AE}" pid="5" name="MSIP_Label_0ee3c538-ec52-435f-ae58-017644bd9513_SetDate">
    <vt:lpwstr>2020-08-20T20:04:05.1591099Z</vt:lpwstr>
  </property>
  <property fmtid="{D5CDD505-2E9C-101B-9397-08002B2CF9AE}" pid="6" name="MSIP_Label_0ee3c538-ec52-435f-ae58-017644bd9513_Name">
    <vt:lpwstr>General</vt:lpwstr>
  </property>
  <property fmtid="{D5CDD505-2E9C-101B-9397-08002B2CF9AE}" pid="7" name="MSIP_Label_0ee3c538-ec52-435f-ae58-017644bd9513_Application">
    <vt:lpwstr>Microsoft Azure Information Protection</vt:lpwstr>
  </property>
  <property fmtid="{D5CDD505-2E9C-101B-9397-08002B2CF9AE}" pid="8" name="MSIP_Label_0ee3c538-ec52-435f-ae58-017644bd9513_Extended_MSFT_Method">
    <vt:lpwstr>Automatic</vt:lpwstr>
  </property>
  <property fmtid="{D5CDD505-2E9C-101B-9397-08002B2CF9AE}" pid="9" name="Sensitivity">
    <vt:lpwstr>General</vt:lpwstr>
  </property>
</Properties>
</file>