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53" r:id="rId3"/>
    <p:sldId id="554" r:id="rId4"/>
    <p:sldId id="555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63" r:id="rId13"/>
    <p:sldId id="564" r:id="rId14"/>
    <p:sldId id="5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12D9E-B703-448C-8A77-E79DDDDD606E}" v="2" dt="2020-08-20T23:10:52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we, Samantha" userId="da83d0ef-8c42-4979-9a3d-22e59c79d78d" providerId="ADAL" clId="{B7212D9E-B703-448C-8A77-E79DDDDD606E}"/>
    <pc:docChg chg="undo custSel addSld delSld modSld">
      <pc:chgData name="Lowe, Samantha" userId="da83d0ef-8c42-4979-9a3d-22e59c79d78d" providerId="ADAL" clId="{B7212D9E-B703-448C-8A77-E79DDDDD606E}" dt="2020-08-20T23:11:03.012" v="2134" actId="1076"/>
      <pc:docMkLst>
        <pc:docMk/>
      </pc:docMkLst>
      <pc:sldChg chg="modSp">
        <pc:chgData name="Lowe, Samantha" userId="da83d0ef-8c42-4979-9a3d-22e59c79d78d" providerId="ADAL" clId="{B7212D9E-B703-448C-8A77-E79DDDDD606E}" dt="2020-08-20T22:53:35.743" v="1"/>
        <pc:sldMkLst>
          <pc:docMk/>
          <pc:sldMk cId="172395916" sldId="256"/>
        </pc:sldMkLst>
        <pc:spChg chg="mod">
          <ac:chgData name="Lowe, Samantha" userId="da83d0ef-8c42-4979-9a3d-22e59c79d78d" providerId="ADAL" clId="{B7212D9E-B703-448C-8A77-E79DDDDD606E}" dt="2020-08-20T22:53:35.743" v="1"/>
          <ac:spMkLst>
            <pc:docMk/>
            <pc:sldMk cId="172395916" sldId="256"/>
            <ac:spMk id="2" creationId="{11A1FBD2-DE2B-45ED-8E34-A532659BF0E4}"/>
          </ac:spMkLst>
        </pc:spChg>
        <pc:spChg chg="mod">
          <ac:chgData name="Lowe, Samantha" userId="da83d0ef-8c42-4979-9a3d-22e59c79d78d" providerId="ADAL" clId="{B7212D9E-B703-448C-8A77-E79DDDDD606E}" dt="2020-08-20T22:53:35.743" v="1"/>
          <ac:spMkLst>
            <pc:docMk/>
            <pc:sldMk cId="172395916" sldId="256"/>
            <ac:spMk id="3" creationId="{621A22CC-4908-40BA-996F-FFE73CF98173}"/>
          </ac:spMkLst>
        </pc:spChg>
      </pc:sldChg>
      <pc:sldChg chg="del">
        <pc:chgData name="Lowe, Samantha" userId="da83d0ef-8c42-4979-9a3d-22e59c79d78d" providerId="ADAL" clId="{B7212D9E-B703-448C-8A77-E79DDDDD606E}" dt="2020-08-20T22:53:30.828" v="0" actId="47"/>
        <pc:sldMkLst>
          <pc:docMk/>
          <pc:sldMk cId="958265270" sldId="257"/>
        </pc:sldMkLst>
      </pc:sldChg>
      <pc:sldChg chg="delSp del mod">
        <pc:chgData name="Lowe, Samantha" userId="da83d0ef-8c42-4979-9a3d-22e59c79d78d" providerId="ADAL" clId="{B7212D9E-B703-448C-8A77-E79DDDDD606E}" dt="2020-08-20T22:54:56.043" v="209" actId="2696"/>
        <pc:sldMkLst>
          <pc:docMk/>
          <pc:sldMk cId="1849252245" sldId="506"/>
        </pc:sldMkLst>
        <pc:picChg chg="del">
          <ac:chgData name="Lowe, Samantha" userId="da83d0ef-8c42-4979-9a3d-22e59c79d78d" providerId="ADAL" clId="{B7212D9E-B703-448C-8A77-E79DDDDD606E}" dt="2020-08-20T22:53:55.193" v="4" actId="478"/>
          <ac:picMkLst>
            <pc:docMk/>
            <pc:sldMk cId="1849252245" sldId="506"/>
            <ac:picMk id="5" creationId="{95677016-EDB6-4DF3-A680-5F982AEFDC0C}"/>
          </ac:picMkLst>
        </pc:picChg>
      </pc:sldChg>
      <pc:sldChg chg="del">
        <pc:chgData name="Lowe, Samantha" userId="da83d0ef-8c42-4979-9a3d-22e59c79d78d" providerId="ADAL" clId="{B7212D9E-B703-448C-8A77-E79DDDDD606E}" dt="2020-08-20T22:55:23.136" v="264" actId="2696"/>
        <pc:sldMkLst>
          <pc:docMk/>
          <pc:sldMk cId="1858151201" sldId="548"/>
        </pc:sldMkLst>
      </pc:sldChg>
      <pc:sldChg chg="del">
        <pc:chgData name="Lowe, Samantha" userId="da83d0ef-8c42-4979-9a3d-22e59c79d78d" providerId="ADAL" clId="{B7212D9E-B703-448C-8A77-E79DDDDD606E}" dt="2020-08-20T22:55:28.501" v="266" actId="2696"/>
        <pc:sldMkLst>
          <pc:docMk/>
          <pc:sldMk cId="386184778" sldId="549"/>
        </pc:sldMkLst>
      </pc:sldChg>
      <pc:sldChg chg="del">
        <pc:chgData name="Lowe, Samantha" userId="da83d0ef-8c42-4979-9a3d-22e59c79d78d" providerId="ADAL" clId="{B7212D9E-B703-448C-8A77-E79DDDDD606E}" dt="2020-08-20T22:56:31.992" v="426" actId="2696"/>
        <pc:sldMkLst>
          <pc:docMk/>
          <pc:sldMk cId="1441093018" sldId="550"/>
        </pc:sldMkLst>
      </pc:sldChg>
      <pc:sldChg chg="del">
        <pc:chgData name="Lowe, Samantha" userId="da83d0ef-8c42-4979-9a3d-22e59c79d78d" providerId="ADAL" clId="{B7212D9E-B703-448C-8A77-E79DDDDD606E}" dt="2020-08-20T22:55:39.440" v="267" actId="2696"/>
        <pc:sldMkLst>
          <pc:docMk/>
          <pc:sldMk cId="341250767" sldId="551"/>
        </pc:sldMkLst>
      </pc:sldChg>
      <pc:sldChg chg="del">
        <pc:chgData name="Lowe, Samantha" userId="da83d0ef-8c42-4979-9a3d-22e59c79d78d" providerId="ADAL" clId="{B7212D9E-B703-448C-8A77-E79DDDDD606E}" dt="2020-08-20T22:57:58.140" v="769" actId="2696"/>
        <pc:sldMkLst>
          <pc:docMk/>
          <pc:sldMk cId="161420262" sldId="552"/>
        </pc:sldMkLst>
      </pc:sldChg>
      <pc:sldChg chg="addSp modSp new mod">
        <pc:chgData name="Lowe, Samantha" userId="da83d0ef-8c42-4979-9a3d-22e59c79d78d" providerId="ADAL" clId="{B7212D9E-B703-448C-8A77-E79DDDDD606E}" dt="2020-08-20T22:54:48.498" v="207" actId="1076"/>
        <pc:sldMkLst>
          <pc:docMk/>
          <pc:sldMk cId="3056959111" sldId="553"/>
        </pc:sldMkLst>
        <pc:spChg chg="mod">
          <ac:chgData name="Lowe, Samantha" userId="da83d0ef-8c42-4979-9a3d-22e59c79d78d" providerId="ADAL" clId="{B7212D9E-B703-448C-8A77-E79DDDDD606E}" dt="2020-08-20T22:54:28.817" v="201" actId="20577"/>
          <ac:spMkLst>
            <pc:docMk/>
            <pc:sldMk cId="3056959111" sldId="553"/>
            <ac:spMk id="2" creationId="{0822C4D6-2C9D-490C-9AA3-53605C1C93DE}"/>
          </ac:spMkLst>
        </pc:spChg>
        <pc:spChg chg="mod">
          <ac:chgData name="Lowe, Samantha" userId="da83d0ef-8c42-4979-9a3d-22e59c79d78d" providerId="ADAL" clId="{B7212D9E-B703-448C-8A77-E79DDDDD606E}" dt="2020-08-20T22:54:24.393" v="181" actId="14100"/>
          <ac:spMkLst>
            <pc:docMk/>
            <pc:sldMk cId="3056959111" sldId="553"/>
            <ac:spMk id="3" creationId="{7B7A2C85-0D68-4A92-A41B-90F2E8D9ABE8}"/>
          </ac:spMkLst>
        </pc:spChg>
        <pc:picChg chg="add mod">
          <ac:chgData name="Lowe, Samantha" userId="da83d0ef-8c42-4979-9a3d-22e59c79d78d" providerId="ADAL" clId="{B7212D9E-B703-448C-8A77-E79DDDDD606E}" dt="2020-08-20T22:54:48.498" v="207" actId="1076"/>
          <ac:picMkLst>
            <pc:docMk/>
            <pc:sldMk cId="3056959111" sldId="553"/>
            <ac:picMk id="5" creationId="{E8D4105D-DFB9-45B6-8A45-3280BAFE00D4}"/>
          </ac:picMkLst>
        </pc:picChg>
      </pc:sldChg>
      <pc:sldChg chg="add del">
        <pc:chgData name="Lowe, Samantha" userId="da83d0ef-8c42-4979-9a3d-22e59c79d78d" providerId="ADAL" clId="{B7212D9E-B703-448C-8A77-E79DDDDD606E}" dt="2020-08-20T22:54:53.200" v="208" actId="2696"/>
        <pc:sldMkLst>
          <pc:docMk/>
          <pc:sldMk cId="2296525476" sldId="554"/>
        </pc:sldMkLst>
      </pc:sldChg>
      <pc:sldChg chg="addSp delSp modSp add mod">
        <pc:chgData name="Lowe, Samantha" userId="da83d0ef-8c42-4979-9a3d-22e59c79d78d" providerId="ADAL" clId="{B7212D9E-B703-448C-8A77-E79DDDDD606E}" dt="2020-08-20T22:55:19.939" v="263" actId="1076"/>
        <pc:sldMkLst>
          <pc:docMk/>
          <pc:sldMk cId="3110899233" sldId="554"/>
        </pc:sldMkLst>
        <pc:spChg chg="mod">
          <ac:chgData name="Lowe, Samantha" userId="da83d0ef-8c42-4979-9a3d-22e59c79d78d" providerId="ADAL" clId="{B7212D9E-B703-448C-8A77-E79DDDDD606E}" dt="2020-08-20T22:55:13.784" v="259" actId="313"/>
          <ac:spMkLst>
            <pc:docMk/>
            <pc:sldMk cId="3110899233" sldId="554"/>
            <ac:spMk id="3" creationId="{7B7A2C85-0D68-4A92-A41B-90F2E8D9ABE8}"/>
          </ac:spMkLst>
        </pc:spChg>
        <pc:picChg chg="add mod">
          <ac:chgData name="Lowe, Samantha" userId="da83d0ef-8c42-4979-9a3d-22e59c79d78d" providerId="ADAL" clId="{B7212D9E-B703-448C-8A77-E79DDDDD606E}" dt="2020-08-20T22:55:19.939" v="263" actId="1076"/>
          <ac:picMkLst>
            <pc:docMk/>
            <pc:sldMk cId="3110899233" sldId="554"/>
            <ac:picMk id="4" creationId="{2BC60AB7-0303-4623-9500-713A74320CA5}"/>
          </ac:picMkLst>
        </pc:picChg>
        <pc:picChg chg="del">
          <ac:chgData name="Lowe, Samantha" userId="da83d0ef-8c42-4979-9a3d-22e59c79d78d" providerId="ADAL" clId="{B7212D9E-B703-448C-8A77-E79DDDDD606E}" dt="2020-08-20T22:55:14.998" v="260" actId="478"/>
          <ac:picMkLst>
            <pc:docMk/>
            <pc:sldMk cId="3110899233" sldId="554"/>
            <ac:picMk id="5" creationId="{E8D4105D-DFB9-45B6-8A45-3280BAFE00D4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2:56:26.692" v="425" actId="14100"/>
        <pc:sldMkLst>
          <pc:docMk/>
          <pc:sldMk cId="838110832" sldId="555"/>
        </pc:sldMkLst>
        <pc:spChg chg="mod">
          <ac:chgData name="Lowe, Samantha" userId="da83d0ef-8c42-4979-9a3d-22e59c79d78d" providerId="ADAL" clId="{B7212D9E-B703-448C-8A77-E79DDDDD606E}" dt="2020-08-20T22:56:26.692" v="425" actId="14100"/>
          <ac:spMkLst>
            <pc:docMk/>
            <pc:sldMk cId="838110832" sldId="555"/>
            <ac:spMk id="3" creationId="{7B7A2C85-0D68-4A92-A41B-90F2E8D9ABE8}"/>
          </ac:spMkLst>
        </pc:spChg>
        <pc:picChg chg="del">
          <ac:chgData name="Lowe, Samantha" userId="da83d0ef-8c42-4979-9a3d-22e59c79d78d" providerId="ADAL" clId="{B7212D9E-B703-448C-8A77-E79DDDDD606E}" dt="2020-08-20T22:55:48.347" v="268" actId="478"/>
          <ac:picMkLst>
            <pc:docMk/>
            <pc:sldMk cId="838110832" sldId="555"/>
            <ac:picMk id="4" creationId="{2BC60AB7-0303-4623-9500-713A74320CA5}"/>
          </ac:picMkLst>
        </pc:picChg>
        <pc:picChg chg="add mod">
          <ac:chgData name="Lowe, Samantha" userId="da83d0ef-8c42-4979-9a3d-22e59c79d78d" providerId="ADAL" clId="{B7212D9E-B703-448C-8A77-E79DDDDD606E}" dt="2020-08-20T22:55:55.496" v="271" actId="1076"/>
          <ac:picMkLst>
            <pc:docMk/>
            <pc:sldMk cId="838110832" sldId="555"/>
            <ac:picMk id="6" creationId="{EECCE239-833A-4E97-A802-D3844D617A6D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2:57:50.864" v="767" actId="1076"/>
        <pc:sldMkLst>
          <pc:docMk/>
          <pc:sldMk cId="1386048526" sldId="556"/>
        </pc:sldMkLst>
        <pc:spChg chg="mod">
          <ac:chgData name="Lowe, Samantha" userId="da83d0ef-8c42-4979-9a3d-22e59c79d78d" providerId="ADAL" clId="{B7212D9E-B703-448C-8A77-E79DDDDD606E}" dt="2020-08-20T22:57:42.035" v="764" actId="20577"/>
          <ac:spMkLst>
            <pc:docMk/>
            <pc:sldMk cId="1386048526" sldId="556"/>
            <ac:spMk id="3" creationId="{7B7A2C85-0D68-4A92-A41B-90F2E8D9ABE8}"/>
          </ac:spMkLst>
        </pc:spChg>
        <pc:picChg chg="add mod">
          <ac:chgData name="Lowe, Samantha" userId="da83d0ef-8c42-4979-9a3d-22e59c79d78d" providerId="ADAL" clId="{B7212D9E-B703-448C-8A77-E79DDDDD606E}" dt="2020-08-20T22:57:50.864" v="767" actId="1076"/>
          <ac:picMkLst>
            <pc:docMk/>
            <pc:sldMk cId="1386048526" sldId="556"/>
            <ac:picMk id="4" creationId="{805EE0AD-CB27-42DE-83E6-C87F95DF839C}"/>
          </ac:picMkLst>
        </pc:picChg>
        <pc:picChg chg="del">
          <ac:chgData name="Lowe, Samantha" userId="da83d0ef-8c42-4979-9a3d-22e59c79d78d" providerId="ADAL" clId="{B7212D9E-B703-448C-8A77-E79DDDDD606E}" dt="2020-08-20T22:56:43.413" v="428" actId="478"/>
          <ac:picMkLst>
            <pc:docMk/>
            <pc:sldMk cId="1386048526" sldId="556"/>
            <ac:picMk id="6" creationId="{EECCE239-833A-4E97-A802-D3844D617A6D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3:00:17.532" v="994" actId="1076"/>
        <pc:sldMkLst>
          <pc:docMk/>
          <pc:sldMk cId="2222368909" sldId="557"/>
        </pc:sldMkLst>
        <pc:spChg chg="mod">
          <ac:chgData name="Lowe, Samantha" userId="da83d0ef-8c42-4979-9a3d-22e59c79d78d" providerId="ADAL" clId="{B7212D9E-B703-448C-8A77-E79DDDDD606E}" dt="2020-08-20T23:00:14.074" v="993" actId="20577"/>
          <ac:spMkLst>
            <pc:docMk/>
            <pc:sldMk cId="2222368909" sldId="557"/>
            <ac:spMk id="3" creationId="{7B7A2C85-0D68-4A92-A41B-90F2E8D9ABE8}"/>
          </ac:spMkLst>
        </pc:spChg>
        <pc:picChg chg="del">
          <ac:chgData name="Lowe, Samantha" userId="da83d0ef-8c42-4979-9a3d-22e59c79d78d" providerId="ADAL" clId="{B7212D9E-B703-448C-8A77-E79DDDDD606E}" dt="2020-08-20T22:59:27.544" v="770" actId="478"/>
          <ac:picMkLst>
            <pc:docMk/>
            <pc:sldMk cId="2222368909" sldId="557"/>
            <ac:picMk id="4" creationId="{805EE0AD-CB27-42DE-83E6-C87F95DF839C}"/>
          </ac:picMkLst>
        </pc:picChg>
        <pc:picChg chg="add mod">
          <ac:chgData name="Lowe, Samantha" userId="da83d0ef-8c42-4979-9a3d-22e59c79d78d" providerId="ADAL" clId="{B7212D9E-B703-448C-8A77-E79DDDDD606E}" dt="2020-08-20T23:00:17.532" v="994" actId="1076"/>
          <ac:picMkLst>
            <pc:docMk/>
            <pc:sldMk cId="2222368909" sldId="557"/>
            <ac:picMk id="6" creationId="{D58DEEC4-D1E4-49A8-967C-2BC43174AB2B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3:02:43.785" v="1298" actId="14100"/>
        <pc:sldMkLst>
          <pc:docMk/>
          <pc:sldMk cId="277592722" sldId="558"/>
        </pc:sldMkLst>
        <pc:spChg chg="mod">
          <ac:chgData name="Lowe, Samantha" userId="da83d0ef-8c42-4979-9a3d-22e59c79d78d" providerId="ADAL" clId="{B7212D9E-B703-448C-8A77-E79DDDDD606E}" dt="2020-08-20T23:02:39.639" v="1297" actId="20577"/>
          <ac:spMkLst>
            <pc:docMk/>
            <pc:sldMk cId="277592722" sldId="558"/>
            <ac:spMk id="3" creationId="{7B7A2C85-0D68-4A92-A41B-90F2E8D9ABE8}"/>
          </ac:spMkLst>
        </pc:spChg>
        <pc:picChg chg="add mod">
          <ac:chgData name="Lowe, Samantha" userId="da83d0ef-8c42-4979-9a3d-22e59c79d78d" providerId="ADAL" clId="{B7212D9E-B703-448C-8A77-E79DDDDD606E}" dt="2020-08-20T23:02:43.785" v="1298" actId="14100"/>
          <ac:picMkLst>
            <pc:docMk/>
            <pc:sldMk cId="277592722" sldId="558"/>
            <ac:picMk id="5" creationId="{2C3E1980-DF1D-4351-AEF5-38F8AF9CBA9A}"/>
          </ac:picMkLst>
        </pc:picChg>
        <pc:picChg chg="del">
          <ac:chgData name="Lowe, Samantha" userId="da83d0ef-8c42-4979-9a3d-22e59c79d78d" providerId="ADAL" clId="{B7212D9E-B703-448C-8A77-E79DDDDD606E}" dt="2020-08-20T23:01:41.832" v="996" actId="478"/>
          <ac:picMkLst>
            <pc:docMk/>
            <pc:sldMk cId="277592722" sldId="558"/>
            <ac:picMk id="6" creationId="{D58DEEC4-D1E4-49A8-967C-2BC43174AB2B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3:04:48.261" v="1505" actId="1076"/>
        <pc:sldMkLst>
          <pc:docMk/>
          <pc:sldMk cId="2526427151" sldId="559"/>
        </pc:sldMkLst>
        <pc:spChg chg="mod">
          <ac:chgData name="Lowe, Samantha" userId="da83d0ef-8c42-4979-9a3d-22e59c79d78d" providerId="ADAL" clId="{B7212D9E-B703-448C-8A77-E79DDDDD606E}" dt="2020-08-20T23:04:38.449" v="1501" actId="20577"/>
          <ac:spMkLst>
            <pc:docMk/>
            <pc:sldMk cId="2526427151" sldId="559"/>
            <ac:spMk id="3" creationId="{7B7A2C85-0D68-4A92-A41B-90F2E8D9ABE8}"/>
          </ac:spMkLst>
        </pc:spChg>
        <pc:picChg chg="del">
          <ac:chgData name="Lowe, Samantha" userId="da83d0ef-8c42-4979-9a3d-22e59c79d78d" providerId="ADAL" clId="{B7212D9E-B703-448C-8A77-E79DDDDD606E}" dt="2020-08-20T23:03:56.885" v="1300" actId="478"/>
          <ac:picMkLst>
            <pc:docMk/>
            <pc:sldMk cId="2526427151" sldId="559"/>
            <ac:picMk id="5" creationId="{2C3E1980-DF1D-4351-AEF5-38F8AF9CBA9A}"/>
          </ac:picMkLst>
        </pc:picChg>
        <pc:picChg chg="add mod">
          <ac:chgData name="Lowe, Samantha" userId="da83d0ef-8c42-4979-9a3d-22e59c79d78d" providerId="ADAL" clId="{B7212D9E-B703-448C-8A77-E79DDDDD606E}" dt="2020-08-20T23:04:48.261" v="1505" actId="1076"/>
          <ac:picMkLst>
            <pc:docMk/>
            <pc:sldMk cId="2526427151" sldId="559"/>
            <ac:picMk id="6" creationId="{8F65C640-2B59-4292-B701-ABF524192446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3:06:18.193" v="1700" actId="20577"/>
        <pc:sldMkLst>
          <pc:docMk/>
          <pc:sldMk cId="1944871426" sldId="560"/>
        </pc:sldMkLst>
        <pc:spChg chg="mod">
          <ac:chgData name="Lowe, Samantha" userId="da83d0ef-8c42-4979-9a3d-22e59c79d78d" providerId="ADAL" clId="{B7212D9E-B703-448C-8A77-E79DDDDD606E}" dt="2020-08-20T23:06:18.193" v="1700" actId="20577"/>
          <ac:spMkLst>
            <pc:docMk/>
            <pc:sldMk cId="1944871426" sldId="560"/>
            <ac:spMk id="3" creationId="{7B7A2C85-0D68-4A92-A41B-90F2E8D9ABE8}"/>
          </ac:spMkLst>
        </pc:spChg>
        <pc:picChg chg="add mod">
          <ac:chgData name="Lowe, Samantha" userId="da83d0ef-8c42-4979-9a3d-22e59c79d78d" providerId="ADAL" clId="{B7212D9E-B703-448C-8A77-E79DDDDD606E}" dt="2020-08-20T23:05:38.620" v="1510" actId="1076"/>
          <ac:picMkLst>
            <pc:docMk/>
            <pc:sldMk cId="1944871426" sldId="560"/>
            <ac:picMk id="5" creationId="{035B9D57-1AE5-41EB-B254-59C8AC3DB7B0}"/>
          </ac:picMkLst>
        </pc:picChg>
        <pc:picChg chg="del">
          <ac:chgData name="Lowe, Samantha" userId="da83d0ef-8c42-4979-9a3d-22e59c79d78d" providerId="ADAL" clId="{B7212D9E-B703-448C-8A77-E79DDDDD606E}" dt="2020-08-20T23:05:31.983" v="1507" actId="478"/>
          <ac:picMkLst>
            <pc:docMk/>
            <pc:sldMk cId="1944871426" sldId="560"/>
            <ac:picMk id="6" creationId="{8F65C640-2B59-4292-B701-ABF524192446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3:07:02.027" v="1707" actId="1076"/>
        <pc:sldMkLst>
          <pc:docMk/>
          <pc:sldMk cId="4040943843" sldId="561"/>
        </pc:sldMkLst>
        <pc:spChg chg="mod">
          <ac:chgData name="Lowe, Samantha" userId="da83d0ef-8c42-4979-9a3d-22e59c79d78d" providerId="ADAL" clId="{B7212D9E-B703-448C-8A77-E79DDDDD606E}" dt="2020-08-20T23:06:26.824" v="1702"/>
          <ac:spMkLst>
            <pc:docMk/>
            <pc:sldMk cId="4040943843" sldId="561"/>
            <ac:spMk id="3" creationId="{7B7A2C85-0D68-4A92-A41B-90F2E8D9ABE8}"/>
          </ac:spMkLst>
        </pc:spChg>
        <pc:picChg chg="del">
          <ac:chgData name="Lowe, Samantha" userId="da83d0ef-8c42-4979-9a3d-22e59c79d78d" providerId="ADAL" clId="{B7212D9E-B703-448C-8A77-E79DDDDD606E}" dt="2020-08-20T23:06:54.595" v="1703" actId="478"/>
          <ac:picMkLst>
            <pc:docMk/>
            <pc:sldMk cId="4040943843" sldId="561"/>
            <ac:picMk id="5" creationId="{035B9D57-1AE5-41EB-B254-59C8AC3DB7B0}"/>
          </ac:picMkLst>
        </pc:picChg>
        <pc:picChg chg="add mod">
          <ac:chgData name="Lowe, Samantha" userId="da83d0ef-8c42-4979-9a3d-22e59c79d78d" providerId="ADAL" clId="{B7212D9E-B703-448C-8A77-E79DDDDD606E}" dt="2020-08-20T23:07:02.027" v="1707" actId="1076"/>
          <ac:picMkLst>
            <pc:docMk/>
            <pc:sldMk cId="4040943843" sldId="561"/>
            <ac:picMk id="6" creationId="{BBF63423-CAAE-46EC-A8E4-F6AE8E990B61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3:08:08.140" v="1851" actId="20577"/>
        <pc:sldMkLst>
          <pc:docMk/>
          <pc:sldMk cId="2416709106" sldId="562"/>
        </pc:sldMkLst>
        <pc:spChg chg="mod">
          <ac:chgData name="Lowe, Samantha" userId="da83d0ef-8c42-4979-9a3d-22e59c79d78d" providerId="ADAL" clId="{B7212D9E-B703-448C-8A77-E79DDDDD606E}" dt="2020-08-20T23:08:08.140" v="1851" actId="20577"/>
          <ac:spMkLst>
            <pc:docMk/>
            <pc:sldMk cId="2416709106" sldId="562"/>
            <ac:spMk id="3" creationId="{7B7A2C85-0D68-4A92-A41B-90F2E8D9ABE8}"/>
          </ac:spMkLst>
        </pc:spChg>
        <pc:picChg chg="add mod">
          <ac:chgData name="Lowe, Samantha" userId="da83d0ef-8c42-4979-9a3d-22e59c79d78d" providerId="ADAL" clId="{B7212D9E-B703-448C-8A77-E79DDDDD606E}" dt="2020-08-20T23:07:47.289" v="1712" actId="1076"/>
          <ac:picMkLst>
            <pc:docMk/>
            <pc:sldMk cId="2416709106" sldId="562"/>
            <ac:picMk id="5" creationId="{F8D7777C-7CC8-4CB7-9614-7FCAD7A4346E}"/>
          </ac:picMkLst>
        </pc:picChg>
        <pc:picChg chg="del">
          <ac:chgData name="Lowe, Samantha" userId="da83d0ef-8c42-4979-9a3d-22e59c79d78d" providerId="ADAL" clId="{B7212D9E-B703-448C-8A77-E79DDDDD606E}" dt="2020-08-20T23:07:41.167" v="1709" actId="478"/>
          <ac:picMkLst>
            <pc:docMk/>
            <pc:sldMk cId="2416709106" sldId="562"/>
            <ac:picMk id="6" creationId="{BBF63423-CAAE-46EC-A8E4-F6AE8E990B61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3:09:33.358" v="2002" actId="1076"/>
        <pc:sldMkLst>
          <pc:docMk/>
          <pc:sldMk cId="3827534889" sldId="563"/>
        </pc:sldMkLst>
        <pc:spChg chg="mod">
          <ac:chgData name="Lowe, Samantha" userId="da83d0ef-8c42-4979-9a3d-22e59c79d78d" providerId="ADAL" clId="{B7212D9E-B703-448C-8A77-E79DDDDD606E}" dt="2020-08-20T23:09:20.374" v="2000" actId="20577"/>
          <ac:spMkLst>
            <pc:docMk/>
            <pc:sldMk cId="3827534889" sldId="563"/>
            <ac:spMk id="3" creationId="{7B7A2C85-0D68-4A92-A41B-90F2E8D9ABE8}"/>
          </ac:spMkLst>
        </pc:spChg>
        <pc:picChg chg="del">
          <ac:chgData name="Lowe, Samantha" userId="da83d0ef-8c42-4979-9a3d-22e59c79d78d" providerId="ADAL" clId="{B7212D9E-B703-448C-8A77-E79DDDDD606E}" dt="2020-08-20T23:08:45.896" v="1853" actId="478"/>
          <ac:picMkLst>
            <pc:docMk/>
            <pc:sldMk cId="3827534889" sldId="563"/>
            <ac:picMk id="5" creationId="{F8D7777C-7CC8-4CB7-9614-7FCAD7A4346E}"/>
          </ac:picMkLst>
        </pc:picChg>
        <pc:picChg chg="add mod">
          <ac:chgData name="Lowe, Samantha" userId="da83d0ef-8c42-4979-9a3d-22e59c79d78d" providerId="ADAL" clId="{B7212D9E-B703-448C-8A77-E79DDDDD606E}" dt="2020-08-20T23:09:33.358" v="2002" actId="1076"/>
          <ac:picMkLst>
            <pc:docMk/>
            <pc:sldMk cId="3827534889" sldId="563"/>
            <ac:picMk id="6" creationId="{E30ED520-98FD-4502-B2A0-E6927CAEF40C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3:10:13.319" v="2037" actId="5793"/>
        <pc:sldMkLst>
          <pc:docMk/>
          <pc:sldMk cId="3579357416" sldId="564"/>
        </pc:sldMkLst>
        <pc:spChg chg="mod">
          <ac:chgData name="Lowe, Samantha" userId="da83d0ef-8c42-4979-9a3d-22e59c79d78d" providerId="ADAL" clId="{B7212D9E-B703-448C-8A77-E79DDDDD606E}" dt="2020-08-20T23:10:13.319" v="2037" actId="5793"/>
          <ac:spMkLst>
            <pc:docMk/>
            <pc:sldMk cId="3579357416" sldId="564"/>
            <ac:spMk id="3" creationId="{7B7A2C85-0D68-4A92-A41B-90F2E8D9ABE8}"/>
          </ac:spMkLst>
        </pc:spChg>
        <pc:picChg chg="add mod">
          <ac:chgData name="Lowe, Samantha" userId="da83d0ef-8c42-4979-9a3d-22e59c79d78d" providerId="ADAL" clId="{B7212D9E-B703-448C-8A77-E79DDDDD606E}" dt="2020-08-20T23:10:07.033" v="2007" actId="1076"/>
          <ac:picMkLst>
            <pc:docMk/>
            <pc:sldMk cId="3579357416" sldId="564"/>
            <ac:picMk id="5" creationId="{DB1FA0CE-618B-45B3-B449-AF5A611A4029}"/>
          </ac:picMkLst>
        </pc:picChg>
        <pc:picChg chg="del">
          <ac:chgData name="Lowe, Samantha" userId="da83d0ef-8c42-4979-9a3d-22e59c79d78d" providerId="ADAL" clId="{B7212D9E-B703-448C-8A77-E79DDDDD606E}" dt="2020-08-20T23:10:02.695" v="2004" actId="478"/>
          <ac:picMkLst>
            <pc:docMk/>
            <pc:sldMk cId="3579357416" sldId="564"/>
            <ac:picMk id="6" creationId="{E30ED520-98FD-4502-B2A0-E6927CAEF40C}"/>
          </ac:picMkLst>
        </pc:picChg>
      </pc:sldChg>
      <pc:sldChg chg="addSp delSp modSp add mod">
        <pc:chgData name="Lowe, Samantha" userId="da83d0ef-8c42-4979-9a3d-22e59c79d78d" providerId="ADAL" clId="{B7212D9E-B703-448C-8A77-E79DDDDD606E}" dt="2020-08-20T23:11:03.012" v="2134" actId="1076"/>
        <pc:sldMkLst>
          <pc:docMk/>
          <pc:sldMk cId="3962641022" sldId="565"/>
        </pc:sldMkLst>
        <pc:spChg chg="mod">
          <ac:chgData name="Lowe, Samantha" userId="da83d0ef-8c42-4979-9a3d-22e59c79d78d" providerId="ADAL" clId="{B7212D9E-B703-448C-8A77-E79DDDDD606E}" dt="2020-08-20T23:10:43.433" v="2129" actId="20577"/>
          <ac:spMkLst>
            <pc:docMk/>
            <pc:sldMk cId="3962641022" sldId="565"/>
            <ac:spMk id="3" creationId="{7B7A2C85-0D68-4A92-A41B-90F2E8D9ABE8}"/>
          </ac:spMkLst>
        </pc:spChg>
        <pc:spChg chg="add mod">
          <ac:chgData name="Lowe, Samantha" userId="da83d0ef-8c42-4979-9a3d-22e59c79d78d" providerId="ADAL" clId="{B7212D9E-B703-448C-8A77-E79DDDDD606E}" dt="2020-08-20T23:11:03.012" v="2134" actId="1076"/>
          <ac:spMkLst>
            <pc:docMk/>
            <pc:sldMk cId="3962641022" sldId="565"/>
            <ac:spMk id="7" creationId="{73A943DE-D7C1-42A3-953A-022C8F149948}"/>
          </ac:spMkLst>
        </pc:spChg>
        <pc:picChg chg="del">
          <ac:chgData name="Lowe, Samantha" userId="da83d0ef-8c42-4979-9a3d-22e59c79d78d" providerId="ADAL" clId="{B7212D9E-B703-448C-8A77-E79DDDDD606E}" dt="2020-08-20T23:10:21.658" v="2039" actId="478"/>
          <ac:picMkLst>
            <pc:docMk/>
            <pc:sldMk cId="3962641022" sldId="565"/>
            <ac:picMk id="5" creationId="{DB1FA0CE-618B-45B3-B449-AF5A611A4029}"/>
          </ac:picMkLst>
        </pc:picChg>
        <pc:picChg chg="add mod">
          <ac:chgData name="Lowe, Samantha" userId="da83d0ef-8c42-4979-9a3d-22e59c79d78d" providerId="ADAL" clId="{B7212D9E-B703-448C-8A77-E79DDDDD606E}" dt="2020-08-20T23:11:03.012" v="2134" actId="1076"/>
          <ac:picMkLst>
            <pc:docMk/>
            <pc:sldMk cId="3962641022" sldId="565"/>
            <ac:picMk id="6" creationId="{132CA76C-FCA9-4B77-A3C3-4D1752E192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2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3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60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0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05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3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5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6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0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3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76AD-007B-4DDB-853F-A574C888DAD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218B7F-6D4A-4B8F-B407-263809ED0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pkitten.blogspot.com/2013/12/wednesday-whimsie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FBD2-DE2B-45ED-8E34-A532659BF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A22CC-4908-40BA-996F-FFE73CF98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Ms. Lowe</a:t>
            </a:r>
          </a:p>
        </p:txBody>
      </p:sp>
    </p:spTree>
    <p:extLst>
      <p:ext uri="{BB962C8B-B14F-4D97-AF65-F5344CB8AC3E}">
        <p14:creationId xmlns:p14="http://schemas.microsoft.com/office/powerpoint/2010/main" val="17239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5915"/>
            <a:ext cx="9062567" cy="4695448"/>
          </a:xfrm>
        </p:spPr>
        <p:txBody>
          <a:bodyPr/>
          <a:lstStyle/>
          <a:p>
            <a:r>
              <a:rPr lang="en-US" dirty="0"/>
              <a:t>After you draw, click “Draw” again to see your previous 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63423-CAAE-46EC-A8E4-F6AE8E990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75" y="1814611"/>
            <a:ext cx="7600386" cy="47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5915"/>
            <a:ext cx="9062567" cy="4695448"/>
          </a:xfrm>
        </p:spPr>
        <p:txBody>
          <a:bodyPr/>
          <a:lstStyle/>
          <a:p>
            <a:r>
              <a:rPr lang="en-US" dirty="0"/>
              <a:t>To delete something you added to the page, click on the thing you want to delete.</a:t>
            </a:r>
          </a:p>
          <a:p>
            <a:r>
              <a:rPr lang="en-US" dirty="0"/>
              <a:t>Four dots will appear around the corners of the item.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7777C-7CC8-4CB7-9614-7FCAD7A4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54" y="2397488"/>
            <a:ext cx="6609028" cy="41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0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5915"/>
            <a:ext cx="9062567" cy="4695448"/>
          </a:xfrm>
        </p:spPr>
        <p:txBody>
          <a:bodyPr/>
          <a:lstStyle/>
          <a:p>
            <a:r>
              <a:rPr lang="en-US" dirty="0"/>
              <a:t>When you click “Delete” at the bottom of the page, a box will appear asking you if you’re sure you want to delete the item. Click “OK.”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ED520-98FD-4502-B2A0-E6927CAE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89" y="2363056"/>
            <a:ext cx="6866973" cy="43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3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5915"/>
            <a:ext cx="9062567" cy="4695448"/>
          </a:xfrm>
        </p:spPr>
        <p:txBody>
          <a:bodyPr/>
          <a:lstStyle/>
          <a:p>
            <a:r>
              <a:rPr lang="en-US" dirty="0"/>
              <a:t>Your item will be deleted!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FA0CE-618B-45B3-B449-AF5A611A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35" y="2138333"/>
            <a:ext cx="6771865" cy="423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5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5915"/>
            <a:ext cx="9062567" cy="469544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Now that you know how to use Gallopade, go explore the app on your own!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</a:p>
          <a:p>
            <a:pPr algn="ctr"/>
            <a:endParaRPr lang="en-US" sz="2800" dirty="0">
              <a:sym typeface="Wingdings" panose="05000000000000000000" pitchFamily="2" charset="2"/>
            </a:endParaRPr>
          </a:p>
          <a:p>
            <a:pPr algn="ctr"/>
            <a:endParaRPr lang="en-US" sz="28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2CA76C-FCA9-4B77-A3C3-4D1752E19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0038" y="2363056"/>
            <a:ext cx="5426039" cy="4340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A943DE-D7C1-42A3-953A-022C8F149948}"/>
              </a:ext>
            </a:extLst>
          </p:cNvPr>
          <p:cNvSpPr txBox="1"/>
          <p:nvPr/>
        </p:nvSpPr>
        <p:spPr>
          <a:xfrm>
            <a:off x="2570038" y="6788612"/>
            <a:ext cx="4693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ipkitten.blogspot.com/2013/12/wednesday-whimsi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6264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062567" cy="3880773"/>
          </a:xfrm>
        </p:spPr>
        <p:txBody>
          <a:bodyPr/>
          <a:lstStyle/>
          <a:p>
            <a:r>
              <a:rPr lang="en-US" dirty="0"/>
              <a:t>Log into </a:t>
            </a:r>
            <a:r>
              <a:rPr lang="en-US" dirty="0" err="1"/>
              <a:t>ClassLink</a:t>
            </a:r>
            <a:r>
              <a:rPr lang="en-US" dirty="0"/>
              <a:t> and find the Social Studies folder. </a:t>
            </a:r>
          </a:p>
          <a:p>
            <a:r>
              <a:rPr lang="en-US" dirty="0"/>
              <a:t>You can also use the “Search” bar at the top of the page to search for Gallopade.</a:t>
            </a:r>
          </a:p>
        </p:txBody>
      </p:sp>
      <p:pic>
        <p:nvPicPr>
          <p:cNvPr id="5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8D4105D-DFB9-45B6-8A45-3280BAFE0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" r="9253" b="326"/>
          <a:stretch/>
        </p:blipFill>
        <p:spPr>
          <a:xfrm>
            <a:off x="1813007" y="2999598"/>
            <a:ext cx="6791218" cy="37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5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062567" cy="3880773"/>
          </a:xfrm>
        </p:spPr>
        <p:txBody>
          <a:bodyPr/>
          <a:lstStyle/>
          <a:p>
            <a:r>
              <a:rPr lang="en-US" dirty="0"/>
              <a:t>When you open the folder, click “Gallopade.”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C60AB7-0303-4623-9500-713A74320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" t="1802" r="19926" b="-901"/>
          <a:stretch/>
        </p:blipFill>
        <p:spPr>
          <a:xfrm>
            <a:off x="1426636" y="2610731"/>
            <a:ext cx="7563960" cy="40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9062567" cy="4110962"/>
          </a:xfrm>
        </p:spPr>
        <p:txBody>
          <a:bodyPr/>
          <a:lstStyle/>
          <a:p>
            <a:r>
              <a:rPr lang="en-US" dirty="0"/>
              <a:t>You will see your online book in the red box on the left.</a:t>
            </a:r>
          </a:p>
          <a:p>
            <a:r>
              <a:rPr lang="en-US" dirty="0"/>
              <a:t>Your assignments will be in the green box on the right. Click “Start” to start an assignment.</a:t>
            </a:r>
          </a:p>
        </p:txBody>
      </p:sp>
      <p:pic>
        <p:nvPicPr>
          <p:cNvPr id="6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CCE239-833A-4E97-A802-D3844D61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3013195"/>
            <a:ext cx="10155992" cy="36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9062567" cy="4110962"/>
          </a:xfrm>
        </p:spPr>
        <p:txBody>
          <a:bodyPr/>
          <a:lstStyle/>
          <a:p>
            <a:r>
              <a:rPr lang="en-US" dirty="0"/>
              <a:t>You can click “Student Instructions” at the top of the page to see the directions.</a:t>
            </a:r>
          </a:p>
          <a:p>
            <a:r>
              <a:rPr lang="en-US" dirty="0"/>
              <a:t>Click “Close” to close the assignment for now and finish it later.</a:t>
            </a:r>
          </a:p>
          <a:p>
            <a:r>
              <a:rPr lang="en-US" dirty="0"/>
              <a:t>Click “Submit” when you’re finished to turn the assignment in to your teacher.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5EE0AD-CB27-42DE-83E6-C87F95DF8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2" y="3663719"/>
            <a:ext cx="11938796" cy="25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4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5915"/>
            <a:ext cx="9062567" cy="4695448"/>
          </a:xfrm>
        </p:spPr>
        <p:txBody>
          <a:bodyPr/>
          <a:lstStyle/>
          <a:p>
            <a:r>
              <a:rPr lang="en-US" dirty="0"/>
              <a:t>Click the symbol circled in green to flip the page. You can click it more than once.</a:t>
            </a:r>
          </a:p>
          <a:p>
            <a:r>
              <a:rPr lang="en-US" dirty="0"/>
              <a:t>Click the symbol circled in red to zoom in and out. Hold your mouse on it and slide it to the left or the right.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DEEC4-D1E4-49A8-967C-2BC43174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78" y="2529392"/>
            <a:ext cx="9483047" cy="42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6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5915"/>
            <a:ext cx="9062567" cy="4695448"/>
          </a:xfrm>
        </p:spPr>
        <p:txBody>
          <a:bodyPr/>
          <a:lstStyle/>
          <a:p>
            <a:r>
              <a:rPr lang="en-US" dirty="0"/>
              <a:t>Click the “Highlight” button at the bottom and choose the color you want to use.</a:t>
            </a:r>
          </a:p>
          <a:p>
            <a:r>
              <a:rPr lang="en-US" dirty="0"/>
              <a:t>Click at the beginning of the word, hold the mouse down, and drag your mouse over the word. </a:t>
            </a:r>
          </a:p>
          <a:p>
            <a:r>
              <a:rPr lang="en-US" dirty="0"/>
              <a:t>You can only highlight words, not pictures.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E1980-DF1D-4351-AEF5-38F8AF9C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895" y="2733736"/>
            <a:ext cx="6463640" cy="40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5915"/>
            <a:ext cx="9062567" cy="4695448"/>
          </a:xfrm>
        </p:spPr>
        <p:txBody>
          <a:bodyPr/>
          <a:lstStyle/>
          <a:p>
            <a:r>
              <a:rPr lang="en-US" dirty="0"/>
              <a:t>Click the “Strikeout” button if you want to cross out a word. </a:t>
            </a:r>
          </a:p>
          <a:p>
            <a:r>
              <a:rPr lang="en-US" dirty="0"/>
              <a:t>Click the beginning of the word, hold the mouse down, and drag your mouse across the word to cross it out.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5C640-2B59-4292-B701-ABF524192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25" y="2486346"/>
            <a:ext cx="6584486" cy="41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2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C4D6-2C9D-490C-9AA3-53605C1C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Gallopade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C85-0D68-4A92-A41B-90F2E8D9A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5915"/>
            <a:ext cx="9062567" cy="4695448"/>
          </a:xfrm>
        </p:spPr>
        <p:txBody>
          <a:bodyPr/>
          <a:lstStyle/>
          <a:p>
            <a:r>
              <a:rPr lang="en-US" dirty="0"/>
              <a:t>To draw on the page, click “Draw” and choose the color you want to use.</a:t>
            </a:r>
          </a:p>
          <a:p>
            <a:r>
              <a:rPr lang="en-US" dirty="0"/>
              <a:t>Use your mouse to draw on the page.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B9D57-1AE5-41EB-B254-59C8AC3D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22" y="2416748"/>
            <a:ext cx="7003292" cy="43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714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456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How to use Gallopade</vt:lpstr>
      <vt:lpstr>How to use Gallopade</vt:lpstr>
      <vt:lpstr>How to use Gallopade</vt:lpstr>
      <vt:lpstr>How to use Gallopade</vt:lpstr>
      <vt:lpstr>How to use Gallopade</vt:lpstr>
      <vt:lpstr>How to use Gallopade</vt:lpstr>
      <vt:lpstr>How to use Gallopade</vt:lpstr>
      <vt:lpstr>How to use Gallopade</vt:lpstr>
      <vt:lpstr>How to use Gallopade</vt:lpstr>
      <vt:lpstr>How to use Gallopade</vt:lpstr>
      <vt:lpstr>How to use Gallopade</vt:lpstr>
      <vt:lpstr>How to use Gallopade</vt:lpstr>
      <vt:lpstr>How to use Gallopade</vt:lpstr>
      <vt:lpstr>How to use Gallopade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Gallopade</dc:title>
  <dc:creator>Lowe, Samantha</dc:creator>
  <cp:lastModifiedBy>Lowe, Samantha</cp:lastModifiedBy>
  <cp:revision>2</cp:revision>
  <dcterms:created xsi:type="dcterms:W3CDTF">2020-08-20T17:48:41Z</dcterms:created>
  <dcterms:modified xsi:type="dcterms:W3CDTF">2020-08-20T23:11:12Z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lowesm@fultonschools.org</vt:lpwstr>
  </property>
  <property fmtid="{D5CDD505-2E9C-101B-9397-08002B2CF9AE}" pid="5" name="MSIP_Label_0ee3c538-ec52-435f-ae58-017644bd9513_SetDate">
    <vt:lpwstr>2020-08-20T20:01:45.9095297Z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